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4" r:id="rId1"/>
    <p:sldMasterId id="2147483772" r:id="rId2"/>
    <p:sldMasterId id="2147483784" r:id="rId3"/>
    <p:sldMasterId id="2147483796" r:id="rId4"/>
    <p:sldMasterId id="2147483808" r:id="rId5"/>
  </p:sldMasterIdLst>
  <p:notesMasterIdLst>
    <p:notesMasterId r:id="rId57"/>
  </p:notesMasterIdLst>
  <p:sldIdLst>
    <p:sldId id="315" r:id="rId6"/>
    <p:sldId id="256" r:id="rId7"/>
    <p:sldId id="260" r:id="rId8"/>
    <p:sldId id="257" r:id="rId9"/>
    <p:sldId id="321" r:id="rId10"/>
    <p:sldId id="359" r:id="rId11"/>
    <p:sldId id="361" r:id="rId12"/>
    <p:sldId id="360" r:id="rId13"/>
    <p:sldId id="363" r:id="rId14"/>
    <p:sldId id="362" r:id="rId15"/>
    <p:sldId id="364" r:id="rId16"/>
    <p:sldId id="365" r:id="rId17"/>
    <p:sldId id="367" r:id="rId18"/>
    <p:sldId id="366" r:id="rId19"/>
    <p:sldId id="368" r:id="rId20"/>
    <p:sldId id="369" r:id="rId21"/>
    <p:sldId id="370" r:id="rId22"/>
    <p:sldId id="372" r:id="rId23"/>
    <p:sldId id="371" r:id="rId24"/>
    <p:sldId id="398" r:id="rId25"/>
    <p:sldId id="399" r:id="rId26"/>
    <p:sldId id="400" r:id="rId27"/>
    <p:sldId id="373" r:id="rId28"/>
    <p:sldId id="383" r:id="rId29"/>
    <p:sldId id="384" r:id="rId30"/>
    <p:sldId id="374" r:id="rId31"/>
    <p:sldId id="375" r:id="rId32"/>
    <p:sldId id="376" r:id="rId33"/>
    <p:sldId id="377" r:id="rId34"/>
    <p:sldId id="381" r:id="rId35"/>
    <p:sldId id="382" r:id="rId36"/>
    <p:sldId id="378" r:id="rId37"/>
    <p:sldId id="386" r:id="rId38"/>
    <p:sldId id="387" r:id="rId39"/>
    <p:sldId id="388" r:id="rId40"/>
    <p:sldId id="389" r:id="rId41"/>
    <p:sldId id="391" r:id="rId42"/>
    <p:sldId id="394" r:id="rId43"/>
    <p:sldId id="393" r:id="rId44"/>
    <p:sldId id="397" r:id="rId45"/>
    <p:sldId id="396" r:id="rId46"/>
    <p:sldId id="401" r:id="rId47"/>
    <p:sldId id="404" r:id="rId48"/>
    <p:sldId id="405" r:id="rId49"/>
    <p:sldId id="395" r:id="rId50"/>
    <p:sldId id="407" r:id="rId51"/>
    <p:sldId id="408" r:id="rId52"/>
    <p:sldId id="409" r:id="rId53"/>
    <p:sldId id="410" r:id="rId54"/>
    <p:sldId id="343" r:id="rId55"/>
    <p:sldId id="354" r:id="rId5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60"/>
  </p:normalViewPr>
  <p:slideViewPr>
    <p:cSldViewPr snapToGrid="0">
      <p:cViewPr varScale="1">
        <p:scale>
          <a:sx n="41" d="100"/>
          <a:sy n="41" d="100"/>
        </p:scale>
        <p:origin x="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5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Effectif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Feuil1!$A$2:$A$7</c:f>
              <c:strCache>
                <c:ptCount val="6"/>
                <c:pt idx="0">
                  <c:v> 3 - 15 </c:v>
                </c:pt>
                <c:pt idx="1">
                  <c:v>16-30</c:v>
                </c:pt>
                <c:pt idx="2">
                  <c:v>31-45</c:v>
                </c:pt>
                <c:pt idx="3">
                  <c:v>46-60</c:v>
                </c:pt>
                <c:pt idx="4">
                  <c:v>≥ 61</c:v>
                </c:pt>
                <c:pt idx="5">
                  <c:v>total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36</c:v>
                </c:pt>
                <c:pt idx="1">
                  <c:v>32</c:v>
                </c:pt>
                <c:pt idx="2">
                  <c:v>13</c:v>
                </c:pt>
                <c:pt idx="3">
                  <c:v>8</c:v>
                </c:pt>
                <c:pt idx="4">
                  <c:v>2</c:v>
                </c:pt>
                <c:pt idx="5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9441984"/>
        <c:axId val="159442544"/>
        <c:axId val="0"/>
      </c:bar3DChart>
      <c:catAx>
        <c:axId val="15944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442544"/>
        <c:crosses val="autoZero"/>
        <c:auto val="1"/>
        <c:lblAlgn val="ctr"/>
        <c:lblOffset val="100"/>
        <c:noMultiLvlLbl val="0"/>
      </c:catAx>
      <c:valAx>
        <c:axId val="15944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44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BF7255-1B9A-4786-9DA2-79E1E09DB61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A43068C-923F-402B-A9A3-942CC35D4F73}">
      <dgm:prSet phldrT="[Texte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fr-FR" sz="1400" b="1" dirty="0" smtClean="0">
              <a:solidFill>
                <a:schemeClr val="bg1"/>
              </a:solidFill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ARTHROPODES</a:t>
          </a:r>
          <a:endParaRPr lang="fr-FR" sz="1400" b="1" dirty="0">
            <a:solidFill>
              <a:schemeClr val="bg1"/>
            </a:solidFill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6F4CF7E-7F2F-4DB4-ABE3-DB31DD76572A}" type="parTrans" cxnId="{74E05619-2795-4634-BFDF-A22ED9EE8E9F}">
      <dgm:prSet/>
      <dgm:spPr/>
      <dgm:t>
        <a:bodyPr/>
        <a:lstStyle/>
        <a:p>
          <a:endParaRPr lang="fr-FR">
            <a:effectLst/>
          </a:endParaRPr>
        </a:p>
      </dgm:t>
    </dgm:pt>
    <dgm:pt modelId="{410567DB-57E9-498E-9627-1EF712A22522}" type="sibTrans" cxnId="{74E05619-2795-4634-BFDF-A22ED9EE8E9F}">
      <dgm:prSet/>
      <dgm:spPr/>
      <dgm:t>
        <a:bodyPr/>
        <a:lstStyle/>
        <a:p>
          <a:endParaRPr lang="fr-FR">
            <a:effectLst/>
          </a:endParaRPr>
        </a:p>
      </dgm:t>
    </dgm:pt>
    <dgm:pt modelId="{C2EEE779-1E3E-419D-B20C-E6B273FFD108}">
      <dgm:prSet phldrT="[Texte]"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Chélicérates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EACCCFC-EB16-4A96-B703-8CF256017998}" type="parTrans" cxnId="{791BAA33-3CF6-43A8-93AC-BA754A5590D9}">
      <dgm:prSet/>
      <dgm:spPr/>
      <dgm:t>
        <a:bodyPr/>
        <a:lstStyle/>
        <a:p>
          <a:endParaRPr lang="fr-FR">
            <a:effectLst/>
          </a:endParaRPr>
        </a:p>
      </dgm:t>
    </dgm:pt>
    <dgm:pt modelId="{3908CCEB-C84E-421F-8C8E-94C3442BD96B}" type="sibTrans" cxnId="{791BAA33-3CF6-43A8-93AC-BA754A5590D9}">
      <dgm:prSet/>
      <dgm:spPr/>
      <dgm:t>
        <a:bodyPr/>
        <a:lstStyle/>
        <a:p>
          <a:endParaRPr lang="fr-FR">
            <a:effectLst/>
          </a:endParaRPr>
        </a:p>
      </dgm:t>
    </dgm:pt>
    <dgm:pt modelId="{2636D0F3-B561-4EB1-9771-8C29AFBC6681}">
      <dgm:prSet phldrT="[Texte]" custT="1"/>
      <dgm:spPr>
        <a:solidFill>
          <a:srgbClr val="00B050">
            <a:alpha val="90000"/>
          </a:srgbClr>
        </a:solidFill>
        <a:ln>
          <a:solidFill>
            <a:srgbClr val="00B050"/>
          </a:solidFill>
        </a:ln>
      </dgm:spPr>
      <dgm:t>
        <a:bodyPr/>
        <a:lstStyle/>
        <a:p>
          <a:r>
            <a:rPr lang="fr-FR" sz="1400" b="1" dirty="0" smtClean="0">
              <a:solidFill>
                <a:sysClr val="windowText" lastClr="000000"/>
              </a:solidFill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Acariens</a:t>
          </a:r>
          <a:endParaRPr lang="fr-FR" sz="1400" b="1" dirty="0">
            <a:solidFill>
              <a:sysClr val="windowText" lastClr="000000"/>
            </a:solidFill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5055EA4-0B9A-4F47-879F-9CBDCD342C7B}" type="parTrans" cxnId="{0C4193E5-1AE8-4127-A7B3-8793D56207A0}">
      <dgm:prSet/>
      <dgm:spPr/>
      <dgm:t>
        <a:bodyPr/>
        <a:lstStyle/>
        <a:p>
          <a:endParaRPr lang="fr-FR">
            <a:effectLst/>
          </a:endParaRPr>
        </a:p>
      </dgm:t>
    </dgm:pt>
    <dgm:pt modelId="{C632B49D-042F-4D3F-A304-6865C5CE6DAB}" type="sibTrans" cxnId="{0C4193E5-1AE8-4127-A7B3-8793D56207A0}">
      <dgm:prSet/>
      <dgm:spPr/>
      <dgm:t>
        <a:bodyPr/>
        <a:lstStyle/>
        <a:p>
          <a:endParaRPr lang="fr-FR">
            <a:effectLst/>
          </a:endParaRPr>
        </a:p>
      </dgm:t>
    </dgm:pt>
    <dgm:pt modelId="{769695CC-8B87-4A45-AB57-5D74CBA41455}">
      <dgm:prSet phldrT="[Texte]"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Anténates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C0D8625-4963-475A-86BD-C7A977104575}" type="parTrans" cxnId="{6EAD0E74-B367-40F7-A3F1-8E0DAFDEBDF1}">
      <dgm:prSet/>
      <dgm:spPr/>
      <dgm:t>
        <a:bodyPr/>
        <a:lstStyle/>
        <a:p>
          <a:endParaRPr lang="fr-FR">
            <a:effectLst/>
          </a:endParaRPr>
        </a:p>
      </dgm:t>
    </dgm:pt>
    <dgm:pt modelId="{A01F1CA1-E8D5-4465-A94D-004E81BFA53C}" type="sibTrans" cxnId="{6EAD0E74-B367-40F7-A3F1-8E0DAFDEBDF1}">
      <dgm:prSet/>
      <dgm:spPr/>
      <dgm:t>
        <a:bodyPr/>
        <a:lstStyle/>
        <a:p>
          <a:endParaRPr lang="fr-FR">
            <a:effectLst/>
          </a:endParaRPr>
        </a:p>
      </dgm:t>
    </dgm:pt>
    <dgm:pt modelId="{30CE2BE3-0464-456A-9D3A-730D896F9D29}">
      <dgm:prSet phldrT="[Texte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fr-FR" sz="1400" b="1" dirty="0" smtClean="0">
              <a:solidFill>
                <a:sysClr val="windowText" lastClr="000000"/>
              </a:solidFill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Crustacés</a:t>
          </a:r>
          <a:endParaRPr lang="fr-FR" sz="1400" b="1" dirty="0">
            <a:solidFill>
              <a:sysClr val="windowText" lastClr="000000"/>
            </a:solidFill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90ACF14-6B7A-495D-91BC-58EF429DD618}" type="parTrans" cxnId="{CAC23A89-711B-4721-8F71-13083DF54B6B}">
      <dgm:prSet/>
      <dgm:spPr/>
      <dgm:t>
        <a:bodyPr/>
        <a:lstStyle/>
        <a:p>
          <a:endParaRPr lang="fr-FR">
            <a:effectLst/>
          </a:endParaRPr>
        </a:p>
      </dgm:t>
    </dgm:pt>
    <dgm:pt modelId="{D813279B-CCE7-433A-9249-4949471387E5}" type="sibTrans" cxnId="{CAC23A89-711B-4721-8F71-13083DF54B6B}">
      <dgm:prSet/>
      <dgm:spPr/>
      <dgm:t>
        <a:bodyPr/>
        <a:lstStyle/>
        <a:p>
          <a:endParaRPr lang="fr-FR">
            <a:effectLst/>
          </a:endParaRPr>
        </a:p>
      </dgm:t>
    </dgm:pt>
    <dgm:pt modelId="{71971912-5198-460E-81E2-5ECD305E4E4F}">
      <dgm:prSet custT="1"/>
      <dgm:spPr>
        <a:solidFill>
          <a:schemeClr val="bg2">
            <a:lumMod val="50000"/>
            <a:alpha val="9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fr-FR" sz="1400" b="1" dirty="0" smtClean="0">
              <a:solidFill>
                <a:sysClr val="windowText" lastClr="000000"/>
              </a:solidFill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Insectes</a:t>
          </a:r>
          <a:endParaRPr lang="fr-FR" sz="1400" b="1" dirty="0">
            <a:solidFill>
              <a:sysClr val="windowText" lastClr="000000"/>
            </a:solidFill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62C8634-0E3E-4782-908A-9F66C3AFEFBF}" type="parTrans" cxnId="{2095D236-9F39-47BA-8989-D919EB7B5A8A}">
      <dgm:prSet/>
      <dgm:spPr/>
      <dgm:t>
        <a:bodyPr/>
        <a:lstStyle/>
        <a:p>
          <a:endParaRPr lang="fr-FR">
            <a:effectLst/>
          </a:endParaRPr>
        </a:p>
      </dgm:t>
    </dgm:pt>
    <dgm:pt modelId="{F718DDD7-01AE-49C9-9808-6979AB6ACD98}" type="sibTrans" cxnId="{2095D236-9F39-47BA-8989-D919EB7B5A8A}">
      <dgm:prSet/>
      <dgm:spPr/>
      <dgm:t>
        <a:bodyPr/>
        <a:lstStyle/>
        <a:p>
          <a:endParaRPr lang="fr-FR">
            <a:effectLst/>
          </a:endParaRPr>
        </a:p>
      </dgm:t>
    </dgm:pt>
    <dgm:pt modelId="{E0FBAC4C-7784-4A54-8B36-326DAFAC49A4}">
      <dgm:prSet custT="1"/>
      <dgm:spPr>
        <a:solidFill>
          <a:srgbClr val="FFC000">
            <a:alpha val="90000"/>
          </a:srgbClr>
        </a:solidFill>
        <a:ln>
          <a:solidFill>
            <a:srgbClr val="FFC000"/>
          </a:solidFill>
        </a:ln>
      </dgm:spPr>
      <dgm:t>
        <a:bodyPr/>
        <a:lstStyle/>
        <a:p>
          <a:r>
            <a:rPr lang="fr-FR" sz="1400" b="1" dirty="0" smtClean="0">
              <a:solidFill>
                <a:sysClr val="windowText" lastClr="000000"/>
              </a:solidFill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Myriapodes</a:t>
          </a:r>
          <a:endParaRPr lang="fr-FR" sz="1400" b="1" dirty="0">
            <a:solidFill>
              <a:sysClr val="windowText" lastClr="000000"/>
            </a:solidFill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0808517-E3B6-4FBF-838C-4DF191B115F9}" type="parTrans" cxnId="{910A0EBF-DE42-49FE-B2FF-35F06FBAF60A}">
      <dgm:prSet/>
      <dgm:spPr/>
      <dgm:t>
        <a:bodyPr/>
        <a:lstStyle/>
        <a:p>
          <a:endParaRPr lang="fr-FR">
            <a:effectLst/>
          </a:endParaRPr>
        </a:p>
      </dgm:t>
    </dgm:pt>
    <dgm:pt modelId="{7B6B135F-40FE-4E37-98A7-63B1F969AEA8}" type="sibTrans" cxnId="{910A0EBF-DE42-49FE-B2FF-35F06FBAF60A}">
      <dgm:prSet/>
      <dgm:spPr/>
      <dgm:t>
        <a:bodyPr/>
        <a:lstStyle/>
        <a:p>
          <a:endParaRPr lang="fr-FR">
            <a:effectLst/>
          </a:endParaRPr>
        </a:p>
      </dgm:t>
    </dgm:pt>
    <dgm:pt modelId="{872738FB-1EC6-4F44-932D-7DEB6D39B235}">
      <dgm:prSet custT="1"/>
      <dgm:spPr>
        <a:solidFill>
          <a:srgbClr val="00B0F0">
            <a:alpha val="90000"/>
          </a:srgbClr>
        </a:solidFill>
        <a:ln>
          <a:solidFill>
            <a:srgbClr val="00B0F0"/>
          </a:solidFill>
        </a:ln>
      </dgm:spPr>
      <dgm:t>
        <a:bodyPr/>
        <a:lstStyle/>
        <a:p>
          <a:r>
            <a:rPr lang="fr-FR" sz="1400" b="1" dirty="0" smtClean="0">
              <a:solidFill>
                <a:sysClr val="windowText" lastClr="000000"/>
              </a:solidFill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Crevettes</a:t>
          </a:r>
          <a:endParaRPr lang="fr-FR" sz="1400" b="1" dirty="0">
            <a:solidFill>
              <a:sysClr val="windowText" lastClr="000000"/>
            </a:solidFill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4EDF07D-7504-4FF5-A6B3-543D2A4877CB}" type="parTrans" cxnId="{08E09BCD-DB0F-4219-B12A-46066DFBCD34}">
      <dgm:prSet/>
      <dgm:spPr/>
      <dgm:t>
        <a:bodyPr/>
        <a:lstStyle/>
        <a:p>
          <a:endParaRPr lang="fr-FR">
            <a:effectLst/>
          </a:endParaRPr>
        </a:p>
      </dgm:t>
    </dgm:pt>
    <dgm:pt modelId="{A7BA927A-DA1C-4A64-B52F-D6D3CDD4A598}" type="sibTrans" cxnId="{08E09BCD-DB0F-4219-B12A-46066DFBCD34}">
      <dgm:prSet/>
      <dgm:spPr/>
      <dgm:t>
        <a:bodyPr/>
        <a:lstStyle/>
        <a:p>
          <a:endParaRPr lang="fr-FR">
            <a:effectLst/>
          </a:endParaRPr>
        </a:p>
      </dgm:t>
    </dgm:pt>
    <dgm:pt modelId="{479790CB-D0A9-4ECC-8E39-64AA9F1F091C}">
      <dgm:prSet custT="1"/>
      <dgm:spPr>
        <a:solidFill>
          <a:srgbClr val="00B050">
            <a:alpha val="90000"/>
          </a:srgbClr>
        </a:solidFill>
        <a:ln>
          <a:solidFill>
            <a:srgbClr val="00B050"/>
          </a:solidFill>
        </a:ln>
      </dgm:spPr>
      <dgm:t>
        <a:bodyPr/>
        <a:lstStyle/>
        <a:p>
          <a:r>
            <a:rPr lang="fr-FR" sz="1400" b="1" dirty="0" smtClean="0">
              <a:solidFill>
                <a:sysClr val="windowText" lastClr="000000"/>
              </a:solidFill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Arachnides</a:t>
          </a:r>
          <a:endParaRPr lang="fr-FR" sz="1400" b="1" dirty="0">
            <a:solidFill>
              <a:sysClr val="windowText" lastClr="000000"/>
            </a:solidFill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ED856FE-9FB1-464B-93E4-1E71416A4BB4}" type="parTrans" cxnId="{B7BD7D32-B1CC-44F0-A170-5B72A80E4486}">
      <dgm:prSet/>
      <dgm:spPr/>
      <dgm:t>
        <a:bodyPr/>
        <a:lstStyle/>
        <a:p>
          <a:endParaRPr lang="fr-FR">
            <a:effectLst/>
          </a:endParaRPr>
        </a:p>
      </dgm:t>
    </dgm:pt>
    <dgm:pt modelId="{63CE6BFC-C2A0-479E-9538-2FAA40B25FB5}" type="sibTrans" cxnId="{B7BD7D32-B1CC-44F0-A170-5B72A80E4486}">
      <dgm:prSet/>
      <dgm:spPr/>
      <dgm:t>
        <a:bodyPr/>
        <a:lstStyle/>
        <a:p>
          <a:endParaRPr lang="fr-FR">
            <a:effectLst/>
          </a:endParaRPr>
        </a:p>
      </dgm:t>
    </dgm:pt>
    <dgm:pt modelId="{6910EA4B-7802-4038-88E7-7F6DDD1B809C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Araignées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438F846-038D-448E-8F2E-1CE07F2F30A3}" type="parTrans" cxnId="{A0B7E010-7848-4889-81FB-6ED50133D1E2}">
      <dgm:prSet/>
      <dgm:spPr/>
      <dgm:t>
        <a:bodyPr/>
        <a:lstStyle/>
        <a:p>
          <a:endParaRPr lang="fr-FR">
            <a:effectLst/>
          </a:endParaRPr>
        </a:p>
      </dgm:t>
    </dgm:pt>
    <dgm:pt modelId="{7A00972C-4185-41A9-A036-5907813CCE0C}" type="sibTrans" cxnId="{A0B7E010-7848-4889-81FB-6ED50133D1E2}">
      <dgm:prSet/>
      <dgm:spPr/>
      <dgm:t>
        <a:bodyPr/>
        <a:lstStyle/>
        <a:p>
          <a:endParaRPr lang="fr-FR">
            <a:effectLst/>
          </a:endParaRPr>
        </a:p>
      </dgm:t>
    </dgm:pt>
    <dgm:pt modelId="{E88CF6D6-E12B-429C-A539-35447E6287B2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Sarcoptiformes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B3E4B95-5D4F-4BFD-8B1E-DCF16DD8D2CD}" type="parTrans" cxnId="{D85F0961-6209-453A-AFD6-8E8F391BC98D}">
      <dgm:prSet/>
      <dgm:spPr/>
      <dgm:t>
        <a:bodyPr/>
        <a:lstStyle/>
        <a:p>
          <a:endParaRPr lang="fr-FR">
            <a:effectLst/>
          </a:endParaRPr>
        </a:p>
      </dgm:t>
    </dgm:pt>
    <dgm:pt modelId="{D3AE6B9B-3329-432E-9088-611F4C77A262}" type="sibTrans" cxnId="{D85F0961-6209-453A-AFD6-8E8F391BC98D}">
      <dgm:prSet/>
      <dgm:spPr/>
      <dgm:t>
        <a:bodyPr/>
        <a:lstStyle/>
        <a:p>
          <a:endParaRPr lang="fr-FR">
            <a:effectLst/>
          </a:endParaRPr>
        </a:p>
      </dgm:t>
    </dgm:pt>
    <dgm:pt modelId="{A6227955-B373-4086-BD21-7C54E87459EA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Acaroidea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20BA49A-5FAF-47AA-9707-1F492BA5AAD9}" type="parTrans" cxnId="{7DAC2172-E310-42C5-BB1F-DBE574C76E1F}">
      <dgm:prSet/>
      <dgm:spPr/>
      <dgm:t>
        <a:bodyPr/>
        <a:lstStyle/>
        <a:p>
          <a:endParaRPr lang="fr-FR">
            <a:effectLst/>
          </a:endParaRPr>
        </a:p>
      </dgm:t>
    </dgm:pt>
    <dgm:pt modelId="{21446846-BDDE-4D86-BC04-4CFD53D84193}" type="sibTrans" cxnId="{7DAC2172-E310-42C5-BB1F-DBE574C76E1F}">
      <dgm:prSet/>
      <dgm:spPr/>
      <dgm:t>
        <a:bodyPr/>
        <a:lstStyle/>
        <a:p>
          <a:endParaRPr lang="fr-FR">
            <a:effectLst/>
          </a:endParaRPr>
        </a:p>
      </dgm:t>
    </dgm:pt>
    <dgm:pt modelId="{E1605F79-7555-4224-A0F6-265124255F8A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Hyménoptères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36FEC97-7670-4279-8D39-D7C33F9C20A9}" type="parTrans" cxnId="{BA166B9C-B65E-492D-94F2-BCDB4A8E99CA}">
      <dgm:prSet/>
      <dgm:spPr/>
      <dgm:t>
        <a:bodyPr/>
        <a:lstStyle/>
        <a:p>
          <a:endParaRPr lang="fr-FR">
            <a:effectLst/>
          </a:endParaRPr>
        </a:p>
      </dgm:t>
    </dgm:pt>
    <dgm:pt modelId="{7BF3A0AB-7B5C-4ED7-8A41-939A6C526692}" type="sibTrans" cxnId="{BA166B9C-B65E-492D-94F2-BCDB4A8E99CA}">
      <dgm:prSet/>
      <dgm:spPr/>
      <dgm:t>
        <a:bodyPr/>
        <a:lstStyle/>
        <a:p>
          <a:endParaRPr lang="fr-FR">
            <a:effectLst/>
          </a:endParaRPr>
        </a:p>
      </dgm:t>
    </dgm:pt>
    <dgm:pt modelId="{9D4C195B-E2BF-47F1-BA10-85A8E0C51698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Diotères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1128EB2-FCBE-4D29-8457-573C2C1DD596}" type="parTrans" cxnId="{E89D8BBC-FD50-43E8-A86A-1F4DE55D4542}">
      <dgm:prSet/>
      <dgm:spPr/>
      <dgm:t>
        <a:bodyPr/>
        <a:lstStyle/>
        <a:p>
          <a:endParaRPr lang="fr-FR">
            <a:effectLst/>
          </a:endParaRPr>
        </a:p>
      </dgm:t>
    </dgm:pt>
    <dgm:pt modelId="{91052320-F223-4892-B9BB-E81DDC944111}" type="sibTrans" cxnId="{E89D8BBC-FD50-43E8-A86A-1F4DE55D4542}">
      <dgm:prSet/>
      <dgm:spPr/>
      <dgm:t>
        <a:bodyPr/>
        <a:lstStyle/>
        <a:p>
          <a:endParaRPr lang="fr-FR">
            <a:effectLst/>
          </a:endParaRPr>
        </a:p>
      </dgm:t>
    </dgm:pt>
    <dgm:pt modelId="{E6C4212D-F1E1-452B-B025-7AC6B82ED264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Dictyoptères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3F4C290-5A9B-41F9-B2DC-168A37B6621E}" type="parTrans" cxnId="{4238187B-DC8E-4457-A285-9BBF3C5373EE}">
      <dgm:prSet/>
      <dgm:spPr/>
      <dgm:t>
        <a:bodyPr/>
        <a:lstStyle/>
        <a:p>
          <a:endParaRPr lang="fr-FR">
            <a:effectLst/>
          </a:endParaRPr>
        </a:p>
      </dgm:t>
    </dgm:pt>
    <dgm:pt modelId="{5BBF23DD-2780-4B20-89BD-95B759C632A8}" type="sibTrans" cxnId="{4238187B-DC8E-4457-A285-9BBF3C5373EE}">
      <dgm:prSet/>
      <dgm:spPr/>
      <dgm:t>
        <a:bodyPr/>
        <a:lstStyle/>
        <a:p>
          <a:endParaRPr lang="fr-FR">
            <a:effectLst/>
          </a:endParaRPr>
        </a:p>
      </dgm:t>
    </dgm:pt>
    <dgm:pt modelId="{B1D5055B-5150-4D80-AB12-703E83152132}">
      <dgm:prSet/>
      <dgm:spPr/>
      <dgm:t>
        <a:bodyPr/>
        <a:lstStyle/>
        <a:p>
          <a:r>
            <a:rPr lang="fr-FR" b="1" dirty="0" smtClean="0">
              <a:effectLst/>
            </a:rPr>
            <a:t>Orthoptères</a:t>
          </a:r>
          <a:endParaRPr lang="fr-FR" b="1" dirty="0">
            <a:effectLst/>
          </a:endParaRPr>
        </a:p>
      </dgm:t>
    </dgm:pt>
    <dgm:pt modelId="{2EA27C26-9453-4708-B11C-8AC361C87610}" type="parTrans" cxnId="{398B989A-373E-497F-9D1E-572739A003E7}">
      <dgm:prSet/>
      <dgm:spPr/>
      <dgm:t>
        <a:bodyPr/>
        <a:lstStyle/>
        <a:p>
          <a:endParaRPr lang="fr-FR">
            <a:effectLst/>
          </a:endParaRPr>
        </a:p>
      </dgm:t>
    </dgm:pt>
    <dgm:pt modelId="{9B0F78C5-9215-47D5-AE64-D00F13DA607D}" type="sibTrans" cxnId="{398B989A-373E-497F-9D1E-572739A003E7}">
      <dgm:prSet/>
      <dgm:spPr/>
      <dgm:t>
        <a:bodyPr/>
        <a:lstStyle/>
        <a:p>
          <a:endParaRPr lang="fr-FR">
            <a:effectLst/>
          </a:endParaRPr>
        </a:p>
      </dgm:t>
    </dgm:pt>
    <dgm:pt modelId="{AC90845E-F0FD-41A1-B64A-4ECEDB527D4E}">
      <dgm:prSet custT="1"/>
      <dgm:spPr>
        <a:solidFill>
          <a:schemeClr val="bg2">
            <a:lumMod val="50000"/>
            <a:alpha val="9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fr-FR" sz="1400" b="1" dirty="0" smtClean="0">
              <a:solidFill>
                <a:schemeClr val="tx1"/>
              </a:solidFill>
              <a:effectLst/>
            </a:rPr>
            <a:t>Criquets</a:t>
          </a:r>
        </a:p>
        <a:p>
          <a:r>
            <a:rPr lang="fr-FR" sz="1400" b="1" dirty="0" smtClean="0">
              <a:solidFill>
                <a:schemeClr val="tx1"/>
              </a:solidFill>
              <a:effectLst/>
            </a:rPr>
            <a:t>Sauterelles</a:t>
          </a:r>
        </a:p>
        <a:p>
          <a:r>
            <a:rPr lang="fr-FR" sz="1400" b="1" dirty="0" smtClean="0">
              <a:solidFill>
                <a:schemeClr val="tx1"/>
              </a:solidFill>
              <a:effectLst/>
            </a:rPr>
            <a:t>Grillons</a:t>
          </a:r>
          <a:endParaRPr lang="fr-FR" sz="1400" b="1" dirty="0">
            <a:solidFill>
              <a:schemeClr val="tx1"/>
            </a:solidFill>
            <a:effectLst/>
          </a:endParaRPr>
        </a:p>
      </dgm:t>
    </dgm:pt>
    <dgm:pt modelId="{37CEC571-C556-4F4E-9100-E16A8B9090A5}" type="parTrans" cxnId="{AC6B7E12-1042-4D2B-B5DF-7AD9A7D09CAA}">
      <dgm:prSet/>
      <dgm:spPr/>
      <dgm:t>
        <a:bodyPr/>
        <a:lstStyle/>
        <a:p>
          <a:endParaRPr lang="fr-FR">
            <a:effectLst/>
          </a:endParaRPr>
        </a:p>
      </dgm:t>
    </dgm:pt>
    <dgm:pt modelId="{680BBC94-7D1A-4853-9B7F-895737AA0DDF}" type="sibTrans" cxnId="{AC6B7E12-1042-4D2B-B5DF-7AD9A7D09CAA}">
      <dgm:prSet/>
      <dgm:spPr/>
      <dgm:t>
        <a:bodyPr/>
        <a:lstStyle/>
        <a:p>
          <a:endParaRPr lang="fr-FR">
            <a:effectLst/>
          </a:endParaRPr>
        </a:p>
      </dgm:t>
    </dgm:pt>
    <dgm:pt modelId="{6462A046-46C6-4436-B141-CF1940BF187D}">
      <dgm:prSet custT="1"/>
      <dgm:spPr>
        <a:solidFill>
          <a:schemeClr val="bg2">
            <a:lumMod val="50000"/>
            <a:alpha val="9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fr-FR" sz="1400" b="1" dirty="0" smtClean="0">
              <a:solidFill>
                <a:sysClr val="windowText" lastClr="000000"/>
              </a:solidFill>
              <a:effectLst/>
            </a:rPr>
            <a:t>Blattes</a:t>
          </a:r>
          <a:endParaRPr lang="fr-FR" sz="1400" b="1" dirty="0">
            <a:solidFill>
              <a:sysClr val="windowText" lastClr="000000"/>
            </a:solidFill>
            <a:effectLst/>
          </a:endParaRPr>
        </a:p>
      </dgm:t>
    </dgm:pt>
    <dgm:pt modelId="{D9616EE7-085F-4CE5-938C-DD3E6004A217}" type="parTrans" cxnId="{25056EE2-D152-4257-B8A7-905866429D4B}">
      <dgm:prSet/>
      <dgm:spPr/>
      <dgm:t>
        <a:bodyPr/>
        <a:lstStyle/>
        <a:p>
          <a:endParaRPr lang="fr-FR">
            <a:effectLst/>
          </a:endParaRPr>
        </a:p>
      </dgm:t>
    </dgm:pt>
    <dgm:pt modelId="{6D082150-EDB3-482A-BB34-193DC440A0DC}" type="sibTrans" cxnId="{25056EE2-D152-4257-B8A7-905866429D4B}">
      <dgm:prSet/>
      <dgm:spPr/>
      <dgm:t>
        <a:bodyPr/>
        <a:lstStyle/>
        <a:p>
          <a:endParaRPr lang="fr-FR">
            <a:effectLst/>
          </a:endParaRPr>
        </a:p>
      </dgm:t>
    </dgm:pt>
    <dgm:pt modelId="{869EC0F0-2C4F-46C3-9969-6ACABE150A21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Acaridae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E1A1174-A95C-42AD-A7A0-29D0954D3433}" type="parTrans" cxnId="{8EEF61F8-0F9E-4D58-8BF4-823217B5FB9E}">
      <dgm:prSet/>
      <dgm:spPr/>
      <dgm:t>
        <a:bodyPr/>
        <a:lstStyle/>
        <a:p>
          <a:endParaRPr lang="fr-FR">
            <a:effectLst/>
          </a:endParaRPr>
        </a:p>
      </dgm:t>
    </dgm:pt>
    <dgm:pt modelId="{B7BC992F-4634-4B59-A862-65C0CA2BA4BC}" type="sibTrans" cxnId="{8EEF61F8-0F9E-4D58-8BF4-823217B5FB9E}">
      <dgm:prSet/>
      <dgm:spPr/>
      <dgm:t>
        <a:bodyPr/>
        <a:lstStyle/>
        <a:p>
          <a:endParaRPr lang="fr-FR">
            <a:effectLst/>
          </a:endParaRPr>
        </a:p>
      </dgm:t>
    </dgm:pt>
    <dgm:pt modelId="{0426F9E2-F84D-42BC-85A9-996B18E6A0FE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Glycypharidae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DE9C065-98D3-4686-A3EB-EF73BA9DCE2A}" type="parTrans" cxnId="{647E5792-8F3E-4B5F-BB82-5F2A3D0B2F91}">
      <dgm:prSet/>
      <dgm:spPr/>
      <dgm:t>
        <a:bodyPr/>
        <a:lstStyle/>
        <a:p>
          <a:endParaRPr lang="fr-FR">
            <a:effectLst/>
          </a:endParaRPr>
        </a:p>
      </dgm:t>
    </dgm:pt>
    <dgm:pt modelId="{9569A391-D878-4F5A-AB0F-1979AE410A42}" type="sibTrans" cxnId="{647E5792-8F3E-4B5F-BB82-5F2A3D0B2F91}">
      <dgm:prSet/>
      <dgm:spPr/>
      <dgm:t>
        <a:bodyPr/>
        <a:lstStyle/>
        <a:p>
          <a:endParaRPr lang="fr-FR">
            <a:effectLst/>
          </a:endParaRPr>
        </a:p>
      </dgm:t>
    </dgm:pt>
    <dgm:pt modelId="{1F458602-1BD6-4622-8E8E-24CEB282B1D4}">
      <dgm:prSet custT="1"/>
      <dgm:spPr/>
      <dgm:t>
        <a:bodyPr/>
        <a:lstStyle/>
        <a:p>
          <a:r>
            <a:rPr lang="fr-FR" sz="1400" b="1" dirty="0" smtClean="0">
              <a:effectLst/>
              <a:latin typeface="+mj-lt"/>
              <a:ea typeface="Verdana" panose="020B0604030504040204" pitchFamily="34" charset="0"/>
              <a:cs typeface="Verdana" panose="020B0604030504040204" pitchFamily="34" charset="0"/>
            </a:rPr>
            <a:t>Pyroglyphidae</a:t>
          </a:r>
          <a:endParaRPr lang="fr-FR" sz="1400" b="1" dirty="0">
            <a:effectLst/>
            <a:latin typeface="+mj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F11AD01-E5D0-4116-B5AB-3AEB089DB1AB}" type="parTrans" cxnId="{B7F9D0B5-5323-481A-A865-14BE6A4593B9}">
      <dgm:prSet/>
      <dgm:spPr/>
      <dgm:t>
        <a:bodyPr/>
        <a:lstStyle/>
        <a:p>
          <a:endParaRPr lang="fr-FR">
            <a:effectLst/>
          </a:endParaRPr>
        </a:p>
      </dgm:t>
    </dgm:pt>
    <dgm:pt modelId="{1AB7F9D8-8994-4722-AD61-4DE4A6914815}" type="sibTrans" cxnId="{B7F9D0B5-5323-481A-A865-14BE6A4593B9}">
      <dgm:prSet/>
      <dgm:spPr/>
      <dgm:t>
        <a:bodyPr/>
        <a:lstStyle/>
        <a:p>
          <a:endParaRPr lang="fr-FR">
            <a:effectLst/>
          </a:endParaRPr>
        </a:p>
      </dgm:t>
    </dgm:pt>
    <dgm:pt modelId="{1883EF81-182C-4381-93C7-A165AEB1C6AA}" type="pres">
      <dgm:prSet presAssocID="{C9BF7255-1B9A-4786-9DA2-79E1E09DB61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B6653880-DCFD-4019-80D2-9ACDE248AECA}" type="pres">
      <dgm:prSet presAssocID="{2A43068C-923F-402B-A9A3-942CC35D4F73}" presName="hierRoot1" presStyleCnt="0"/>
      <dgm:spPr/>
    </dgm:pt>
    <dgm:pt modelId="{746244AE-70E2-4EDB-BCBD-E6FF278EB812}" type="pres">
      <dgm:prSet presAssocID="{2A43068C-923F-402B-A9A3-942CC35D4F73}" presName="composite" presStyleCnt="0"/>
      <dgm:spPr/>
    </dgm:pt>
    <dgm:pt modelId="{07439710-337F-4CD3-8510-30102541A092}" type="pres">
      <dgm:prSet presAssocID="{2A43068C-923F-402B-A9A3-942CC35D4F73}" presName="background" presStyleLbl="node0" presStyleIdx="0" presStyleCnt="1"/>
      <dgm:spPr/>
    </dgm:pt>
    <dgm:pt modelId="{6B01BA2B-8105-4E02-95E6-75D4E6A84620}" type="pres">
      <dgm:prSet presAssocID="{2A43068C-923F-402B-A9A3-942CC35D4F73}" presName="text" presStyleLbl="fgAcc0" presStyleIdx="0" presStyleCnt="1" custScaleX="614743" custScaleY="168250" custLinFactY="-300000" custLinFactNeighborX="-54018" custLinFactNeighborY="-30601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A35E8D5-1E76-41BC-B248-ABBC962693B9}" type="pres">
      <dgm:prSet presAssocID="{2A43068C-923F-402B-A9A3-942CC35D4F73}" presName="hierChild2" presStyleCnt="0"/>
      <dgm:spPr/>
    </dgm:pt>
    <dgm:pt modelId="{75718FEE-56F8-470B-ABF3-46F8AE2899F0}" type="pres">
      <dgm:prSet presAssocID="{7EACCCFC-EB16-4A96-B703-8CF256017998}" presName="Name10" presStyleLbl="parChTrans1D2" presStyleIdx="0" presStyleCnt="2"/>
      <dgm:spPr/>
      <dgm:t>
        <a:bodyPr/>
        <a:lstStyle/>
        <a:p>
          <a:endParaRPr lang="fr-FR"/>
        </a:p>
      </dgm:t>
    </dgm:pt>
    <dgm:pt modelId="{8D1E7AE8-F12C-4A9A-8529-C6297D7BAE80}" type="pres">
      <dgm:prSet presAssocID="{C2EEE779-1E3E-419D-B20C-E6B273FFD108}" presName="hierRoot2" presStyleCnt="0"/>
      <dgm:spPr/>
    </dgm:pt>
    <dgm:pt modelId="{B3CF418B-5140-4A25-9E01-73CC7A8B8003}" type="pres">
      <dgm:prSet presAssocID="{C2EEE779-1E3E-419D-B20C-E6B273FFD108}" presName="composite2" presStyleCnt="0"/>
      <dgm:spPr/>
    </dgm:pt>
    <dgm:pt modelId="{DB4EFB3D-D606-43F2-88CB-4F291C64CE0F}" type="pres">
      <dgm:prSet presAssocID="{C2EEE779-1E3E-419D-B20C-E6B273FFD108}" presName="background2" presStyleLbl="node2" presStyleIdx="0" presStyleCnt="2"/>
      <dgm:spPr/>
    </dgm:pt>
    <dgm:pt modelId="{93CFE6F4-3449-4090-8344-44BDAAE0CDD0}" type="pres">
      <dgm:prSet presAssocID="{C2EEE779-1E3E-419D-B20C-E6B273FFD108}" presName="text2" presStyleLbl="fgAcc2" presStyleIdx="0" presStyleCnt="2" custScaleX="588615" custScaleY="173004" custLinFactY="-200000" custLinFactNeighborX="-7943" custLinFactNeighborY="-25725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FDFBEAB-DFFC-4079-8917-C8C42E35F6C8}" type="pres">
      <dgm:prSet presAssocID="{C2EEE779-1E3E-419D-B20C-E6B273FFD108}" presName="hierChild3" presStyleCnt="0"/>
      <dgm:spPr/>
    </dgm:pt>
    <dgm:pt modelId="{B2F61F71-333A-46DF-B587-ECACFD827AEC}" type="pres">
      <dgm:prSet presAssocID="{0ED856FE-9FB1-464B-93E4-1E71416A4BB4}" presName="Name17" presStyleLbl="parChTrans1D3" presStyleIdx="0" presStyleCnt="4"/>
      <dgm:spPr/>
      <dgm:t>
        <a:bodyPr/>
        <a:lstStyle/>
        <a:p>
          <a:endParaRPr lang="fr-FR"/>
        </a:p>
      </dgm:t>
    </dgm:pt>
    <dgm:pt modelId="{60C85766-079C-4ADC-891F-2F8D690687A3}" type="pres">
      <dgm:prSet presAssocID="{479790CB-D0A9-4ECC-8E39-64AA9F1F091C}" presName="hierRoot3" presStyleCnt="0"/>
      <dgm:spPr/>
    </dgm:pt>
    <dgm:pt modelId="{7C8A8D84-A570-44F5-845D-E68457F03A02}" type="pres">
      <dgm:prSet presAssocID="{479790CB-D0A9-4ECC-8E39-64AA9F1F091C}" presName="composite3" presStyleCnt="0"/>
      <dgm:spPr/>
    </dgm:pt>
    <dgm:pt modelId="{28FA9823-8B1B-4E56-8F8C-933D42771848}" type="pres">
      <dgm:prSet presAssocID="{479790CB-D0A9-4ECC-8E39-64AA9F1F091C}" presName="background3" presStyleLbl="node3" presStyleIdx="0" presStyleCnt="4"/>
      <dgm:spPr/>
    </dgm:pt>
    <dgm:pt modelId="{536283E5-86C3-4718-A8AA-BD7A266A4141}" type="pres">
      <dgm:prSet presAssocID="{479790CB-D0A9-4ECC-8E39-64AA9F1F091C}" presName="text3" presStyleLbl="fgAcc3" presStyleIdx="0" presStyleCnt="4" custScaleX="451238" custScaleY="198243" custLinFactY="-200000" custLinFactNeighborY="-20067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E451DE2-9A4F-40B4-AEE7-BA0F11C80054}" type="pres">
      <dgm:prSet presAssocID="{479790CB-D0A9-4ECC-8E39-64AA9F1F091C}" presName="hierChild4" presStyleCnt="0"/>
      <dgm:spPr/>
    </dgm:pt>
    <dgm:pt modelId="{EC69ABF4-5C49-410A-83C8-36C97551C26D}" type="pres">
      <dgm:prSet presAssocID="{35055EA4-0B9A-4F47-879F-9CBDCD342C7B}" presName="Name23" presStyleLbl="parChTrans1D4" presStyleIdx="0" presStyleCnt="14"/>
      <dgm:spPr/>
      <dgm:t>
        <a:bodyPr/>
        <a:lstStyle/>
        <a:p>
          <a:endParaRPr lang="fr-FR"/>
        </a:p>
      </dgm:t>
    </dgm:pt>
    <dgm:pt modelId="{39B18522-E09B-497A-B79E-A415C6427555}" type="pres">
      <dgm:prSet presAssocID="{2636D0F3-B561-4EB1-9771-8C29AFBC6681}" presName="hierRoot4" presStyleCnt="0"/>
      <dgm:spPr/>
    </dgm:pt>
    <dgm:pt modelId="{41BC335F-48E7-4CFD-A4D4-FF304AA9649B}" type="pres">
      <dgm:prSet presAssocID="{2636D0F3-B561-4EB1-9771-8C29AFBC6681}" presName="composite4" presStyleCnt="0"/>
      <dgm:spPr/>
    </dgm:pt>
    <dgm:pt modelId="{09D0CF6F-ECE2-47B1-B64E-712AFB29F1EB}" type="pres">
      <dgm:prSet presAssocID="{2636D0F3-B561-4EB1-9771-8C29AFBC6681}" presName="background4" presStyleLbl="node4" presStyleIdx="0" presStyleCnt="14"/>
      <dgm:spPr/>
    </dgm:pt>
    <dgm:pt modelId="{4EE64124-83EB-426B-9A6A-940F677AC5C5}" type="pres">
      <dgm:prSet presAssocID="{2636D0F3-B561-4EB1-9771-8C29AFBC6681}" presName="text4" presStyleLbl="fgAcc4" presStyleIdx="0" presStyleCnt="14" custScaleX="329583" custScaleY="170408" custLinFactY="-66602" custLinFactNeighborX="-38996" custLinFactNeighborY="-1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C7BB7E9-A714-483B-99FB-2528BB1F77EF}" type="pres">
      <dgm:prSet presAssocID="{2636D0F3-B561-4EB1-9771-8C29AFBC6681}" presName="hierChild5" presStyleCnt="0"/>
      <dgm:spPr/>
    </dgm:pt>
    <dgm:pt modelId="{D90F27A5-304A-451E-9ACD-1F000D84C9A9}" type="pres">
      <dgm:prSet presAssocID="{EB3E4B95-5D4F-4BFD-8B1E-DCF16DD8D2CD}" presName="Name23" presStyleLbl="parChTrans1D4" presStyleIdx="1" presStyleCnt="14"/>
      <dgm:spPr/>
      <dgm:t>
        <a:bodyPr/>
        <a:lstStyle/>
        <a:p>
          <a:endParaRPr lang="fr-FR"/>
        </a:p>
      </dgm:t>
    </dgm:pt>
    <dgm:pt modelId="{038594FF-84BD-49BC-A665-9A2340EC4901}" type="pres">
      <dgm:prSet presAssocID="{E88CF6D6-E12B-429C-A539-35447E6287B2}" presName="hierRoot4" presStyleCnt="0"/>
      <dgm:spPr/>
    </dgm:pt>
    <dgm:pt modelId="{EBA3860F-B59D-431B-BA91-2831ED111252}" type="pres">
      <dgm:prSet presAssocID="{E88CF6D6-E12B-429C-A539-35447E6287B2}" presName="composite4" presStyleCnt="0"/>
      <dgm:spPr/>
    </dgm:pt>
    <dgm:pt modelId="{D051BD1F-05F7-4596-B2FD-B8D235FA109D}" type="pres">
      <dgm:prSet presAssocID="{E88CF6D6-E12B-429C-A539-35447E6287B2}" presName="background4" presStyleLbl="node4" presStyleIdx="1" presStyleCnt="14"/>
      <dgm:spPr/>
    </dgm:pt>
    <dgm:pt modelId="{CD049741-A8F7-4692-9398-D6EB7F03C330}" type="pres">
      <dgm:prSet presAssocID="{E88CF6D6-E12B-429C-A539-35447E6287B2}" presName="text4" presStyleLbl="fgAcc4" presStyleIdx="1" presStyleCnt="14" custScaleX="496633" custScaleY="230565" custLinFactY="-9521" custLinFactNeighborX="17800" custLinFactNeighborY="-1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4D398FF-7D33-4455-95BD-9D3E9073DB57}" type="pres">
      <dgm:prSet presAssocID="{E88CF6D6-E12B-429C-A539-35447E6287B2}" presName="hierChild5" presStyleCnt="0"/>
      <dgm:spPr/>
    </dgm:pt>
    <dgm:pt modelId="{21B4DD3D-1548-4E6F-B903-F807118EA338}" type="pres">
      <dgm:prSet presAssocID="{220BA49A-5FAF-47AA-9707-1F492BA5AAD9}" presName="Name23" presStyleLbl="parChTrans1D4" presStyleIdx="2" presStyleCnt="14"/>
      <dgm:spPr/>
      <dgm:t>
        <a:bodyPr/>
        <a:lstStyle/>
        <a:p>
          <a:endParaRPr lang="fr-FR"/>
        </a:p>
      </dgm:t>
    </dgm:pt>
    <dgm:pt modelId="{10F875AA-5782-4AD0-8D3F-4FE5DC280BDC}" type="pres">
      <dgm:prSet presAssocID="{A6227955-B373-4086-BD21-7C54E87459EA}" presName="hierRoot4" presStyleCnt="0"/>
      <dgm:spPr/>
    </dgm:pt>
    <dgm:pt modelId="{7A2AB585-FCDA-46D1-8824-868C6E2F99C4}" type="pres">
      <dgm:prSet presAssocID="{A6227955-B373-4086-BD21-7C54E87459EA}" presName="composite4" presStyleCnt="0"/>
      <dgm:spPr/>
    </dgm:pt>
    <dgm:pt modelId="{4B72D2B4-605A-4D3E-BDF1-F5E6ED575435}" type="pres">
      <dgm:prSet presAssocID="{A6227955-B373-4086-BD21-7C54E87459EA}" presName="background4" presStyleLbl="node4" presStyleIdx="2" presStyleCnt="14"/>
      <dgm:spPr/>
    </dgm:pt>
    <dgm:pt modelId="{82CE457B-9152-4232-B688-E487E389AAC6}" type="pres">
      <dgm:prSet presAssocID="{A6227955-B373-4086-BD21-7C54E87459EA}" presName="text4" presStyleLbl="fgAcc4" presStyleIdx="2" presStyleCnt="14" custScaleX="505792" custScaleY="178083" custLinFactNeighborX="26774" custLinFactNeighborY="7059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DFF7A9C-C7D4-408D-B27E-D1547EC56F7E}" type="pres">
      <dgm:prSet presAssocID="{A6227955-B373-4086-BD21-7C54E87459EA}" presName="hierChild5" presStyleCnt="0"/>
      <dgm:spPr/>
    </dgm:pt>
    <dgm:pt modelId="{E045D77C-D73C-43A1-8F8D-3D9F75C84051}" type="pres">
      <dgm:prSet presAssocID="{8E1A1174-A95C-42AD-A7A0-29D0954D3433}" presName="Name23" presStyleLbl="parChTrans1D4" presStyleIdx="3" presStyleCnt="14"/>
      <dgm:spPr/>
      <dgm:t>
        <a:bodyPr/>
        <a:lstStyle/>
        <a:p>
          <a:endParaRPr lang="fr-FR"/>
        </a:p>
      </dgm:t>
    </dgm:pt>
    <dgm:pt modelId="{FA49965F-49F0-4EF6-8AE2-E06DDD952997}" type="pres">
      <dgm:prSet presAssocID="{869EC0F0-2C4F-46C3-9969-6ACABE150A21}" presName="hierRoot4" presStyleCnt="0"/>
      <dgm:spPr/>
    </dgm:pt>
    <dgm:pt modelId="{635824FC-07B3-4DED-8053-2835B01CDB15}" type="pres">
      <dgm:prSet presAssocID="{869EC0F0-2C4F-46C3-9969-6ACABE150A21}" presName="composite4" presStyleCnt="0"/>
      <dgm:spPr/>
    </dgm:pt>
    <dgm:pt modelId="{84352A45-5294-4545-A7BE-C50004DCD692}" type="pres">
      <dgm:prSet presAssocID="{869EC0F0-2C4F-46C3-9969-6ACABE150A21}" presName="background4" presStyleLbl="node4" presStyleIdx="3" presStyleCnt="14"/>
      <dgm:spPr/>
    </dgm:pt>
    <dgm:pt modelId="{E02F7D01-9877-41CD-9E4C-7FA684EBB2D9}" type="pres">
      <dgm:prSet presAssocID="{869EC0F0-2C4F-46C3-9969-6ACABE150A21}" presName="text4" presStyleLbl="fgAcc4" presStyleIdx="3" presStyleCnt="14" custScaleX="332975" custScaleY="170076" custLinFactX="8090" custLinFactY="100000" custLinFactNeighborX="100000" custLinFactNeighborY="14959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3641166-2322-4599-B1EA-7C3DC14D53A9}" type="pres">
      <dgm:prSet presAssocID="{869EC0F0-2C4F-46C3-9969-6ACABE150A21}" presName="hierChild5" presStyleCnt="0"/>
      <dgm:spPr/>
    </dgm:pt>
    <dgm:pt modelId="{438A0336-6AB9-4DC6-A8F8-823C9E0ACF7D}" type="pres">
      <dgm:prSet presAssocID="{5DE9C065-98D3-4686-A3EB-EF73BA9DCE2A}" presName="Name23" presStyleLbl="parChTrans1D4" presStyleIdx="4" presStyleCnt="14"/>
      <dgm:spPr/>
      <dgm:t>
        <a:bodyPr/>
        <a:lstStyle/>
        <a:p>
          <a:endParaRPr lang="fr-FR"/>
        </a:p>
      </dgm:t>
    </dgm:pt>
    <dgm:pt modelId="{14CAF016-AC1E-41F0-A97B-A228540ECEA8}" type="pres">
      <dgm:prSet presAssocID="{0426F9E2-F84D-42BC-85A9-996B18E6A0FE}" presName="hierRoot4" presStyleCnt="0"/>
      <dgm:spPr/>
    </dgm:pt>
    <dgm:pt modelId="{E4FD0A97-D8B3-4969-ACD4-478042707468}" type="pres">
      <dgm:prSet presAssocID="{0426F9E2-F84D-42BC-85A9-996B18E6A0FE}" presName="composite4" presStyleCnt="0"/>
      <dgm:spPr/>
    </dgm:pt>
    <dgm:pt modelId="{DD37D46F-5856-4A45-9A88-515AFC043A58}" type="pres">
      <dgm:prSet presAssocID="{0426F9E2-F84D-42BC-85A9-996B18E6A0FE}" presName="background4" presStyleLbl="node4" presStyleIdx="4" presStyleCnt="14"/>
      <dgm:spPr/>
    </dgm:pt>
    <dgm:pt modelId="{B95586CC-5F0B-4536-9615-CE2B8B9D7077}" type="pres">
      <dgm:prSet presAssocID="{0426F9E2-F84D-42BC-85A9-996B18E6A0FE}" presName="text4" presStyleLbl="fgAcc4" presStyleIdx="4" presStyleCnt="14" custScaleX="427258" custScaleY="178909" custLinFactX="37758" custLinFactY="100000" custLinFactNeighborX="100000" custLinFactNeighborY="14959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C87371C-1DD2-4EB2-B01A-BEC01296246A}" type="pres">
      <dgm:prSet presAssocID="{0426F9E2-F84D-42BC-85A9-996B18E6A0FE}" presName="hierChild5" presStyleCnt="0"/>
      <dgm:spPr/>
    </dgm:pt>
    <dgm:pt modelId="{04570798-9B44-400B-9D60-04182EA48B75}" type="pres">
      <dgm:prSet presAssocID="{DF11AD01-E5D0-4116-B5AB-3AEB089DB1AB}" presName="Name23" presStyleLbl="parChTrans1D4" presStyleIdx="5" presStyleCnt="14"/>
      <dgm:spPr/>
      <dgm:t>
        <a:bodyPr/>
        <a:lstStyle/>
        <a:p>
          <a:endParaRPr lang="fr-FR"/>
        </a:p>
      </dgm:t>
    </dgm:pt>
    <dgm:pt modelId="{D0682FFA-DC30-461C-8427-5EA07990C92E}" type="pres">
      <dgm:prSet presAssocID="{1F458602-1BD6-4622-8E8E-24CEB282B1D4}" presName="hierRoot4" presStyleCnt="0"/>
      <dgm:spPr/>
    </dgm:pt>
    <dgm:pt modelId="{2514F59E-AAEC-4C9A-A6BB-F4B562F70BDF}" type="pres">
      <dgm:prSet presAssocID="{1F458602-1BD6-4622-8E8E-24CEB282B1D4}" presName="composite4" presStyleCnt="0"/>
      <dgm:spPr/>
    </dgm:pt>
    <dgm:pt modelId="{1648A803-AC6A-40CC-959A-62DB871B3341}" type="pres">
      <dgm:prSet presAssocID="{1F458602-1BD6-4622-8E8E-24CEB282B1D4}" presName="background4" presStyleLbl="node4" presStyleIdx="5" presStyleCnt="14"/>
      <dgm:spPr/>
    </dgm:pt>
    <dgm:pt modelId="{04C04DC2-DC04-4D0A-BC5F-7B900B674074}" type="pres">
      <dgm:prSet presAssocID="{1F458602-1BD6-4622-8E8E-24CEB282B1D4}" presName="text4" presStyleLbl="fgAcc4" presStyleIdx="5" presStyleCnt="14" custScaleX="503517" custScaleY="185922" custLinFactX="44406" custLinFactY="100000" custLinFactNeighborX="100000" custLinFactNeighborY="13333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BE7147F-C0F2-4781-880D-73E4413D3B3E}" type="pres">
      <dgm:prSet presAssocID="{1F458602-1BD6-4622-8E8E-24CEB282B1D4}" presName="hierChild5" presStyleCnt="0"/>
      <dgm:spPr/>
    </dgm:pt>
    <dgm:pt modelId="{5871B680-34A9-4A2F-BE5C-EF1BA6B64105}" type="pres">
      <dgm:prSet presAssocID="{D438F846-038D-448E-8F2E-1CE07F2F30A3}" presName="Name23" presStyleLbl="parChTrans1D4" presStyleIdx="6" presStyleCnt="14"/>
      <dgm:spPr/>
      <dgm:t>
        <a:bodyPr/>
        <a:lstStyle/>
        <a:p>
          <a:endParaRPr lang="fr-FR"/>
        </a:p>
      </dgm:t>
    </dgm:pt>
    <dgm:pt modelId="{F7919266-DA6E-4B7F-932C-7A6A9400AE17}" type="pres">
      <dgm:prSet presAssocID="{6910EA4B-7802-4038-88E7-7F6DDD1B809C}" presName="hierRoot4" presStyleCnt="0"/>
      <dgm:spPr/>
    </dgm:pt>
    <dgm:pt modelId="{A04D055E-5476-446E-96B7-E1171175602C}" type="pres">
      <dgm:prSet presAssocID="{6910EA4B-7802-4038-88E7-7F6DDD1B809C}" presName="composite4" presStyleCnt="0"/>
      <dgm:spPr/>
    </dgm:pt>
    <dgm:pt modelId="{3191C472-090B-45C3-B00B-BE2491195051}" type="pres">
      <dgm:prSet presAssocID="{6910EA4B-7802-4038-88E7-7F6DDD1B809C}" presName="background4" presStyleLbl="node4" presStyleIdx="6" presStyleCnt="14"/>
      <dgm:spPr/>
    </dgm:pt>
    <dgm:pt modelId="{0C7B4E5F-9988-4010-BE9E-6057D4982CAC}" type="pres">
      <dgm:prSet presAssocID="{6910EA4B-7802-4038-88E7-7F6DDD1B809C}" presName="text4" presStyleLbl="fgAcc4" presStyleIdx="6" presStyleCnt="14" custScaleX="363633" custScaleY="160777" custLinFactY="-36191" custLinFactNeighborX="95219" custLinFactNeighborY="-1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7EE62B8-6E5B-46E3-8FF0-B208A0ABEDE8}" type="pres">
      <dgm:prSet presAssocID="{6910EA4B-7802-4038-88E7-7F6DDD1B809C}" presName="hierChild5" presStyleCnt="0"/>
      <dgm:spPr/>
    </dgm:pt>
    <dgm:pt modelId="{B4E46C0C-D1E2-468D-A8F9-B5799291412D}" type="pres">
      <dgm:prSet presAssocID="{0C0D8625-4963-475A-86BD-C7A977104575}" presName="Name10" presStyleLbl="parChTrans1D2" presStyleIdx="1" presStyleCnt="2"/>
      <dgm:spPr/>
      <dgm:t>
        <a:bodyPr/>
        <a:lstStyle/>
        <a:p>
          <a:endParaRPr lang="fr-FR"/>
        </a:p>
      </dgm:t>
    </dgm:pt>
    <dgm:pt modelId="{0C37E8BA-6D34-4F58-A938-2250BBC308CB}" type="pres">
      <dgm:prSet presAssocID="{769695CC-8B87-4A45-AB57-5D74CBA41455}" presName="hierRoot2" presStyleCnt="0"/>
      <dgm:spPr/>
    </dgm:pt>
    <dgm:pt modelId="{AE44D734-4B97-4A9F-9CB5-13A106DA85B6}" type="pres">
      <dgm:prSet presAssocID="{769695CC-8B87-4A45-AB57-5D74CBA41455}" presName="composite2" presStyleCnt="0"/>
      <dgm:spPr/>
    </dgm:pt>
    <dgm:pt modelId="{E69546A6-CD77-4E05-A940-BB7719C36B24}" type="pres">
      <dgm:prSet presAssocID="{769695CC-8B87-4A45-AB57-5D74CBA41455}" presName="background2" presStyleLbl="node2" presStyleIdx="1" presStyleCnt="2"/>
      <dgm:spPr/>
    </dgm:pt>
    <dgm:pt modelId="{FAF75991-8E8B-42ED-BAB2-DEA8B1A9E071}" type="pres">
      <dgm:prSet presAssocID="{769695CC-8B87-4A45-AB57-5D74CBA41455}" presName="text2" presStyleLbl="fgAcc2" presStyleIdx="1" presStyleCnt="2" custScaleX="432349" custScaleY="167691" custLinFactY="-200000" custLinFactNeighborX="35711" custLinFactNeighborY="-27093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634C17E-9BDD-4215-BE3F-3AF690C5CD7B}" type="pres">
      <dgm:prSet presAssocID="{769695CC-8B87-4A45-AB57-5D74CBA41455}" presName="hierChild3" presStyleCnt="0"/>
      <dgm:spPr/>
    </dgm:pt>
    <dgm:pt modelId="{960AD9F1-6339-45DF-A729-1FF391693F36}" type="pres">
      <dgm:prSet presAssocID="{090ACF14-6B7A-495D-91BC-58EF429DD618}" presName="Name17" presStyleLbl="parChTrans1D3" presStyleIdx="1" presStyleCnt="4"/>
      <dgm:spPr/>
      <dgm:t>
        <a:bodyPr/>
        <a:lstStyle/>
        <a:p>
          <a:endParaRPr lang="fr-FR"/>
        </a:p>
      </dgm:t>
    </dgm:pt>
    <dgm:pt modelId="{6A9DB20C-FC06-49ED-82AE-446B8DDAC7BB}" type="pres">
      <dgm:prSet presAssocID="{30CE2BE3-0464-456A-9D3A-730D896F9D29}" presName="hierRoot3" presStyleCnt="0"/>
      <dgm:spPr/>
    </dgm:pt>
    <dgm:pt modelId="{18562E61-920B-4BF9-94D6-A55FD1E3B8E3}" type="pres">
      <dgm:prSet presAssocID="{30CE2BE3-0464-456A-9D3A-730D896F9D29}" presName="composite3" presStyleCnt="0"/>
      <dgm:spPr/>
    </dgm:pt>
    <dgm:pt modelId="{ECA76B16-9600-43AB-93CF-EF979A3220C2}" type="pres">
      <dgm:prSet presAssocID="{30CE2BE3-0464-456A-9D3A-730D896F9D29}" presName="background3" presStyleLbl="node3" presStyleIdx="1" presStyleCnt="4"/>
      <dgm:spPr>
        <a:solidFill>
          <a:srgbClr val="00B0F0"/>
        </a:solidFill>
      </dgm:spPr>
      <dgm:t>
        <a:bodyPr/>
        <a:lstStyle/>
        <a:p>
          <a:endParaRPr lang="fr-FR"/>
        </a:p>
      </dgm:t>
    </dgm:pt>
    <dgm:pt modelId="{B93613DC-E574-4865-BAE1-717729A9C3AB}" type="pres">
      <dgm:prSet presAssocID="{30CE2BE3-0464-456A-9D3A-730D896F9D29}" presName="text3" presStyleLbl="fgAcc3" presStyleIdx="1" presStyleCnt="4" custScaleX="366889" custScaleY="194638" custLinFactX="28868" custLinFactY="-175200" custLinFactNeighborX="100000" custLinFactNeighborY="-2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4596A61-F094-4B0E-8D7C-8E57B1903EDC}" type="pres">
      <dgm:prSet presAssocID="{30CE2BE3-0464-456A-9D3A-730D896F9D29}" presName="hierChild4" presStyleCnt="0"/>
      <dgm:spPr/>
    </dgm:pt>
    <dgm:pt modelId="{2624C4F3-21CF-4D37-AA33-A84474A7EF43}" type="pres">
      <dgm:prSet presAssocID="{94EDF07D-7504-4FF5-A6B3-543D2A4877CB}" presName="Name23" presStyleLbl="parChTrans1D4" presStyleIdx="7" presStyleCnt="14"/>
      <dgm:spPr/>
      <dgm:t>
        <a:bodyPr/>
        <a:lstStyle/>
        <a:p>
          <a:endParaRPr lang="fr-FR"/>
        </a:p>
      </dgm:t>
    </dgm:pt>
    <dgm:pt modelId="{4CBD657F-19C0-4019-B203-957B2CACBE68}" type="pres">
      <dgm:prSet presAssocID="{872738FB-1EC6-4F44-932D-7DEB6D39B235}" presName="hierRoot4" presStyleCnt="0"/>
      <dgm:spPr/>
    </dgm:pt>
    <dgm:pt modelId="{CD8F470F-1943-469C-9137-A5612681F4D0}" type="pres">
      <dgm:prSet presAssocID="{872738FB-1EC6-4F44-932D-7DEB6D39B235}" presName="composite4" presStyleCnt="0"/>
      <dgm:spPr/>
    </dgm:pt>
    <dgm:pt modelId="{2118A9B2-299F-437D-A9D0-84BD3EEAE4B0}" type="pres">
      <dgm:prSet presAssocID="{872738FB-1EC6-4F44-932D-7DEB6D39B235}" presName="background4" presStyleLbl="node4" presStyleIdx="7" presStyleCnt="14"/>
      <dgm:spPr/>
    </dgm:pt>
    <dgm:pt modelId="{5CF8E161-522B-47C7-8DE2-7642A734C931}" type="pres">
      <dgm:prSet presAssocID="{872738FB-1EC6-4F44-932D-7DEB6D39B235}" presName="text4" presStyleLbl="fgAcc4" presStyleIdx="7" presStyleCnt="14" custScaleX="402413" custScaleY="140863" custLinFactX="36930" custLinFactY="-36191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61307A0-268B-4417-9EFF-5E542630EBE7}" type="pres">
      <dgm:prSet presAssocID="{872738FB-1EC6-4F44-932D-7DEB6D39B235}" presName="hierChild5" presStyleCnt="0"/>
      <dgm:spPr/>
    </dgm:pt>
    <dgm:pt modelId="{D2FE6E28-0642-497E-ADB1-33C103401809}" type="pres">
      <dgm:prSet presAssocID="{562C8634-0E3E-4782-908A-9F66C3AFEFBF}" presName="Name17" presStyleLbl="parChTrans1D3" presStyleIdx="2" presStyleCnt="4"/>
      <dgm:spPr/>
      <dgm:t>
        <a:bodyPr/>
        <a:lstStyle/>
        <a:p>
          <a:endParaRPr lang="fr-FR"/>
        </a:p>
      </dgm:t>
    </dgm:pt>
    <dgm:pt modelId="{5C22D770-1838-446B-B397-D753B7DA7A9E}" type="pres">
      <dgm:prSet presAssocID="{71971912-5198-460E-81E2-5ECD305E4E4F}" presName="hierRoot3" presStyleCnt="0"/>
      <dgm:spPr/>
    </dgm:pt>
    <dgm:pt modelId="{B24A06F6-36AA-40DE-A6FA-0C64B8BF9664}" type="pres">
      <dgm:prSet presAssocID="{71971912-5198-460E-81E2-5ECD305E4E4F}" presName="composite3" presStyleCnt="0"/>
      <dgm:spPr/>
    </dgm:pt>
    <dgm:pt modelId="{0CD7A9B5-9D3C-40F4-AE11-CE95C3EF5AB4}" type="pres">
      <dgm:prSet presAssocID="{71971912-5198-460E-81E2-5ECD305E4E4F}" presName="background3" presStyleLbl="node3" presStyleIdx="2" presStyleCnt="4"/>
      <dgm:spPr/>
    </dgm:pt>
    <dgm:pt modelId="{E5A8DF3B-A20D-4123-A27E-F970E226C265}" type="pres">
      <dgm:prSet presAssocID="{71971912-5198-460E-81E2-5ECD305E4E4F}" presName="text3" presStyleLbl="fgAcc3" presStyleIdx="2" presStyleCnt="4" custScaleX="365357" custScaleY="220093" custLinFactX="-100000" custLinFactY="-175200" custLinFactNeighborX="-187094" custLinFactNeighborY="-2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2914074-422A-43A9-A7D3-F2EC5AF9127B}" type="pres">
      <dgm:prSet presAssocID="{71971912-5198-460E-81E2-5ECD305E4E4F}" presName="hierChild4" presStyleCnt="0"/>
      <dgm:spPr/>
    </dgm:pt>
    <dgm:pt modelId="{2C885EE2-546E-40F3-829E-8E1560A6F271}" type="pres">
      <dgm:prSet presAssocID="{836FEC97-7670-4279-8D39-D7C33F9C20A9}" presName="Name23" presStyleLbl="parChTrans1D4" presStyleIdx="8" presStyleCnt="14"/>
      <dgm:spPr/>
      <dgm:t>
        <a:bodyPr/>
        <a:lstStyle/>
        <a:p>
          <a:endParaRPr lang="fr-FR"/>
        </a:p>
      </dgm:t>
    </dgm:pt>
    <dgm:pt modelId="{1B05E99C-E144-4DDF-8834-99ED93F761C4}" type="pres">
      <dgm:prSet presAssocID="{E1605F79-7555-4224-A0F6-265124255F8A}" presName="hierRoot4" presStyleCnt="0"/>
      <dgm:spPr/>
    </dgm:pt>
    <dgm:pt modelId="{08B99521-7433-4E76-9AF4-16C123F85217}" type="pres">
      <dgm:prSet presAssocID="{E1605F79-7555-4224-A0F6-265124255F8A}" presName="composite4" presStyleCnt="0"/>
      <dgm:spPr/>
    </dgm:pt>
    <dgm:pt modelId="{5359B359-0F42-4112-BEFF-C66089ACDF30}" type="pres">
      <dgm:prSet presAssocID="{E1605F79-7555-4224-A0F6-265124255F8A}" presName="background4" presStyleLbl="node4" presStyleIdx="8" presStyleCnt="14"/>
      <dgm:spPr/>
    </dgm:pt>
    <dgm:pt modelId="{21AA1EDD-D500-4A1F-AA8F-C4121F963171}" type="pres">
      <dgm:prSet presAssocID="{E1605F79-7555-4224-A0F6-265124255F8A}" presName="text4" presStyleLbl="fgAcc4" presStyleIdx="8" presStyleCnt="14" custScaleX="456315" custScaleY="173794" custLinFactX="-96670" custLinFactY="250920" custLinFactNeighborX="-100000" custLinFactNeighborY="3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BD88A70-879A-490B-936D-B4139C43D904}" type="pres">
      <dgm:prSet presAssocID="{E1605F79-7555-4224-A0F6-265124255F8A}" presName="hierChild5" presStyleCnt="0"/>
      <dgm:spPr/>
    </dgm:pt>
    <dgm:pt modelId="{2455C362-71C1-4B12-9627-2288EEE5D22B}" type="pres">
      <dgm:prSet presAssocID="{B1128EB2-FCBE-4D29-8457-573C2C1DD596}" presName="Name23" presStyleLbl="parChTrans1D4" presStyleIdx="9" presStyleCnt="14"/>
      <dgm:spPr/>
      <dgm:t>
        <a:bodyPr/>
        <a:lstStyle/>
        <a:p>
          <a:endParaRPr lang="fr-FR"/>
        </a:p>
      </dgm:t>
    </dgm:pt>
    <dgm:pt modelId="{11111FB3-0BA9-48E8-9C70-9D5876AFA53E}" type="pres">
      <dgm:prSet presAssocID="{9D4C195B-E2BF-47F1-BA10-85A8E0C51698}" presName="hierRoot4" presStyleCnt="0"/>
      <dgm:spPr/>
    </dgm:pt>
    <dgm:pt modelId="{9A67E13D-2599-483F-B0D9-404F15B9F42D}" type="pres">
      <dgm:prSet presAssocID="{9D4C195B-E2BF-47F1-BA10-85A8E0C51698}" presName="composite4" presStyleCnt="0"/>
      <dgm:spPr/>
    </dgm:pt>
    <dgm:pt modelId="{3A8B3538-B0CF-4994-A8E2-DE9F444F6B6E}" type="pres">
      <dgm:prSet presAssocID="{9D4C195B-E2BF-47F1-BA10-85A8E0C51698}" presName="background4" presStyleLbl="node4" presStyleIdx="9" presStyleCnt="14"/>
      <dgm:spPr/>
    </dgm:pt>
    <dgm:pt modelId="{BE4491F9-BF1B-4477-A493-7BFA0B005317}" type="pres">
      <dgm:prSet presAssocID="{9D4C195B-E2BF-47F1-BA10-85A8E0C51698}" presName="text4" presStyleLbl="fgAcc4" presStyleIdx="9" presStyleCnt="14" custScaleX="298270" custScaleY="151024" custLinFactX="-77495" custLinFactY="261228" custLinFactNeighborX="-100000" custLinFactNeighborY="3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5FB6C75-BDA0-49D7-93B9-E5601D080AB7}" type="pres">
      <dgm:prSet presAssocID="{9D4C195B-E2BF-47F1-BA10-85A8E0C51698}" presName="hierChild5" presStyleCnt="0"/>
      <dgm:spPr/>
    </dgm:pt>
    <dgm:pt modelId="{445E114C-2A4C-44B3-83C0-921E7B97A459}" type="pres">
      <dgm:prSet presAssocID="{E3F4C290-5A9B-41F9-B2DC-168A37B6621E}" presName="Name23" presStyleLbl="parChTrans1D4" presStyleIdx="10" presStyleCnt="14"/>
      <dgm:spPr/>
      <dgm:t>
        <a:bodyPr/>
        <a:lstStyle/>
        <a:p>
          <a:endParaRPr lang="fr-FR"/>
        </a:p>
      </dgm:t>
    </dgm:pt>
    <dgm:pt modelId="{6E5ACF0D-6491-4878-B522-20F501CD6CC3}" type="pres">
      <dgm:prSet presAssocID="{E6C4212D-F1E1-452B-B025-7AC6B82ED264}" presName="hierRoot4" presStyleCnt="0"/>
      <dgm:spPr/>
    </dgm:pt>
    <dgm:pt modelId="{5E8EF90C-2203-4DF2-B529-6D3075909721}" type="pres">
      <dgm:prSet presAssocID="{E6C4212D-F1E1-452B-B025-7AC6B82ED264}" presName="composite4" presStyleCnt="0"/>
      <dgm:spPr/>
    </dgm:pt>
    <dgm:pt modelId="{3B99E4F0-D1DF-4D6B-A6C9-EB7B431D0E70}" type="pres">
      <dgm:prSet presAssocID="{E6C4212D-F1E1-452B-B025-7AC6B82ED264}" presName="background4" presStyleLbl="node4" presStyleIdx="10" presStyleCnt="14"/>
      <dgm:spPr/>
    </dgm:pt>
    <dgm:pt modelId="{7C850BBB-2E16-49F7-875C-B689480E8A5D}" type="pres">
      <dgm:prSet presAssocID="{E6C4212D-F1E1-452B-B025-7AC6B82ED264}" presName="text4" presStyleLbl="fgAcc4" presStyleIdx="10" presStyleCnt="14" custScaleX="423165" custScaleY="163390" custLinFactX="-31253" custLinFactY="262849" custLinFactNeighborX="-100000" custLinFactNeighborY="3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F05391-3C14-4252-91FB-67BCB005D2D0}" type="pres">
      <dgm:prSet presAssocID="{E6C4212D-F1E1-452B-B025-7AC6B82ED264}" presName="hierChild5" presStyleCnt="0"/>
      <dgm:spPr/>
    </dgm:pt>
    <dgm:pt modelId="{27652955-D49D-4071-B9F0-D463F1EA6FFC}" type="pres">
      <dgm:prSet presAssocID="{D9616EE7-085F-4CE5-938C-DD3E6004A217}" presName="Name23" presStyleLbl="parChTrans1D4" presStyleIdx="11" presStyleCnt="14"/>
      <dgm:spPr/>
      <dgm:t>
        <a:bodyPr/>
        <a:lstStyle/>
        <a:p>
          <a:endParaRPr lang="fr-FR"/>
        </a:p>
      </dgm:t>
    </dgm:pt>
    <dgm:pt modelId="{2CB58BA4-AEA3-4B5D-BDA0-7F5F659F6F61}" type="pres">
      <dgm:prSet presAssocID="{6462A046-46C6-4436-B141-CF1940BF187D}" presName="hierRoot4" presStyleCnt="0"/>
      <dgm:spPr/>
    </dgm:pt>
    <dgm:pt modelId="{A26B074C-BDC3-469E-B9FE-D3D33E57B472}" type="pres">
      <dgm:prSet presAssocID="{6462A046-46C6-4436-B141-CF1940BF187D}" presName="composite4" presStyleCnt="0"/>
      <dgm:spPr/>
    </dgm:pt>
    <dgm:pt modelId="{A138BDA1-3B7D-4D37-A909-04DA70F8CF53}" type="pres">
      <dgm:prSet presAssocID="{6462A046-46C6-4436-B141-CF1940BF187D}" presName="background4" presStyleLbl="node4" presStyleIdx="11" presStyleCnt="14"/>
      <dgm:spPr/>
    </dgm:pt>
    <dgm:pt modelId="{1103CDF7-7BD3-4956-AE8D-12AC5F55D8CE}" type="pres">
      <dgm:prSet presAssocID="{6462A046-46C6-4436-B141-CF1940BF187D}" presName="text4" presStyleLbl="fgAcc4" presStyleIdx="11" presStyleCnt="14" custScaleX="367130" custScaleY="183840" custLinFactX="-59271" custLinFactY="364563" custLinFactNeighborX="-100000" custLinFactNeighborY="4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266DADD-DE4F-4B31-9407-1273A646D151}" type="pres">
      <dgm:prSet presAssocID="{6462A046-46C6-4436-B141-CF1940BF187D}" presName="hierChild5" presStyleCnt="0"/>
      <dgm:spPr/>
    </dgm:pt>
    <dgm:pt modelId="{3A4692BC-9171-4EC2-8F05-6939A31F7BDC}" type="pres">
      <dgm:prSet presAssocID="{2EA27C26-9453-4708-B11C-8AC361C87610}" presName="Name23" presStyleLbl="parChTrans1D4" presStyleIdx="12" presStyleCnt="14"/>
      <dgm:spPr/>
      <dgm:t>
        <a:bodyPr/>
        <a:lstStyle/>
        <a:p>
          <a:endParaRPr lang="fr-FR"/>
        </a:p>
      </dgm:t>
    </dgm:pt>
    <dgm:pt modelId="{8D1F5F23-F483-4FB6-B8FF-EB0896134BB9}" type="pres">
      <dgm:prSet presAssocID="{B1D5055B-5150-4D80-AB12-703E83152132}" presName="hierRoot4" presStyleCnt="0"/>
      <dgm:spPr/>
    </dgm:pt>
    <dgm:pt modelId="{ED44BB92-AA4E-4F24-AF74-6AFF74342024}" type="pres">
      <dgm:prSet presAssocID="{B1D5055B-5150-4D80-AB12-703E83152132}" presName="composite4" presStyleCnt="0"/>
      <dgm:spPr/>
    </dgm:pt>
    <dgm:pt modelId="{D24470DF-ECE2-4894-AD99-5ABE547CE313}" type="pres">
      <dgm:prSet presAssocID="{B1D5055B-5150-4D80-AB12-703E83152132}" presName="background4" presStyleLbl="node4" presStyleIdx="12" presStyleCnt="14"/>
      <dgm:spPr/>
    </dgm:pt>
    <dgm:pt modelId="{DEA60468-C435-48E4-B39A-D12AE23C0213}" type="pres">
      <dgm:prSet presAssocID="{B1D5055B-5150-4D80-AB12-703E83152132}" presName="text4" presStyleLbl="fgAcc4" presStyleIdx="12" presStyleCnt="14" custScaleX="380105" custScaleY="176562" custLinFactY="244310" custLinFactNeighborX="-78929" custLinFactNeighborY="3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3702E87-A7D9-4B18-A214-E819FFBA22EE}" type="pres">
      <dgm:prSet presAssocID="{B1D5055B-5150-4D80-AB12-703E83152132}" presName="hierChild5" presStyleCnt="0"/>
      <dgm:spPr/>
    </dgm:pt>
    <dgm:pt modelId="{FE72D606-F1F1-403D-9556-31357A8B6C71}" type="pres">
      <dgm:prSet presAssocID="{37CEC571-C556-4F4E-9100-E16A8B9090A5}" presName="Name23" presStyleLbl="parChTrans1D4" presStyleIdx="13" presStyleCnt="14"/>
      <dgm:spPr/>
      <dgm:t>
        <a:bodyPr/>
        <a:lstStyle/>
        <a:p>
          <a:endParaRPr lang="fr-FR"/>
        </a:p>
      </dgm:t>
    </dgm:pt>
    <dgm:pt modelId="{0AB0A1CD-7924-4272-A443-3DA60D584C56}" type="pres">
      <dgm:prSet presAssocID="{AC90845E-F0FD-41A1-B64A-4ECEDB527D4E}" presName="hierRoot4" presStyleCnt="0"/>
      <dgm:spPr/>
    </dgm:pt>
    <dgm:pt modelId="{C53A059A-0E46-45AD-88E2-DC4FF8D50F6B}" type="pres">
      <dgm:prSet presAssocID="{AC90845E-F0FD-41A1-B64A-4ECEDB527D4E}" presName="composite4" presStyleCnt="0"/>
      <dgm:spPr/>
    </dgm:pt>
    <dgm:pt modelId="{C60C772F-1DBA-4882-BDC4-0DCDDDE7DF27}" type="pres">
      <dgm:prSet presAssocID="{AC90845E-F0FD-41A1-B64A-4ECEDB527D4E}" presName="background4" presStyleLbl="node4" presStyleIdx="13" presStyleCnt="14"/>
      <dgm:spPr/>
    </dgm:pt>
    <dgm:pt modelId="{B1F30C36-1AC9-4555-9F0B-6EFAA6E443D1}" type="pres">
      <dgm:prSet presAssocID="{AC90845E-F0FD-41A1-B64A-4ECEDB527D4E}" presName="text4" presStyleLbl="fgAcc4" presStyleIdx="13" presStyleCnt="14" custScaleX="429942" custScaleY="590928" custLinFactY="346024" custLinFactNeighborX="-49723" custLinFactNeighborY="4000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048F8D4-6792-40C4-9625-666A8E3A0784}" type="pres">
      <dgm:prSet presAssocID="{AC90845E-F0FD-41A1-B64A-4ECEDB527D4E}" presName="hierChild5" presStyleCnt="0"/>
      <dgm:spPr/>
    </dgm:pt>
    <dgm:pt modelId="{539CB92D-EA6B-42C3-AB22-B5BB9E5E4DED}" type="pres">
      <dgm:prSet presAssocID="{E0808517-E3B6-4FBF-838C-4DF191B115F9}" presName="Name17" presStyleLbl="parChTrans1D3" presStyleIdx="3" presStyleCnt="4"/>
      <dgm:spPr/>
      <dgm:t>
        <a:bodyPr/>
        <a:lstStyle/>
        <a:p>
          <a:endParaRPr lang="fr-FR"/>
        </a:p>
      </dgm:t>
    </dgm:pt>
    <dgm:pt modelId="{C824DC6E-B8EB-471A-AF71-28E784D40820}" type="pres">
      <dgm:prSet presAssocID="{E0FBAC4C-7784-4A54-8B36-326DAFAC49A4}" presName="hierRoot3" presStyleCnt="0"/>
      <dgm:spPr/>
    </dgm:pt>
    <dgm:pt modelId="{1B2B6D23-F5B2-478C-8FC0-51E06A35D43B}" type="pres">
      <dgm:prSet presAssocID="{E0FBAC4C-7784-4A54-8B36-326DAFAC49A4}" presName="composite3" presStyleCnt="0"/>
      <dgm:spPr/>
    </dgm:pt>
    <dgm:pt modelId="{322F4845-57E3-4009-A05C-41AF35ECFB24}" type="pres">
      <dgm:prSet presAssocID="{E0FBAC4C-7784-4A54-8B36-326DAFAC49A4}" presName="background3" presStyleLbl="node3" presStyleIdx="3" presStyleCnt="4"/>
      <dgm:spPr/>
    </dgm:pt>
    <dgm:pt modelId="{C1C5924C-8593-4CBE-A768-76836A259009}" type="pres">
      <dgm:prSet presAssocID="{E0FBAC4C-7784-4A54-8B36-326DAFAC49A4}" presName="text3" presStyleLbl="fgAcc3" presStyleIdx="3" presStyleCnt="4" custScaleX="379647" custScaleY="223371" custLinFactY="-200000" custLinFactNeighborX="-39803" custLinFactNeighborY="-2104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13BFAB6-AF55-4C0E-8547-01D9A4F26942}" type="pres">
      <dgm:prSet presAssocID="{E0FBAC4C-7784-4A54-8B36-326DAFAC49A4}" presName="hierChild4" presStyleCnt="0"/>
      <dgm:spPr/>
    </dgm:pt>
  </dgm:ptLst>
  <dgm:cxnLst>
    <dgm:cxn modelId="{08E09BCD-DB0F-4219-B12A-46066DFBCD34}" srcId="{30CE2BE3-0464-456A-9D3A-730D896F9D29}" destId="{872738FB-1EC6-4F44-932D-7DEB6D39B235}" srcOrd="0" destOrd="0" parTransId="{94EDF07D-7504-4FF5-A6B3-543D2A4877CB}" sibTransId="{A7BA927A-DA1C-4A64-B52F-D6D3CDD4A598}"/>
    <dgm:cxn modelId="{791BAA33-3CF6-43A8-93AC-BA754A5590D9}" srcId="{2A43068C-923F-402B-A9A3-942CC35D4F73}" destId="{C2EEE779-1E3E-419D-B20C-E6B273FFD108}" srcOrd="0" destOrd="0" parTransId="{7EACCCFC-EB16-4A96-B703-8CF256017998}" sibTransId="{3908CCEB-C84E-421F-8C8E-94C3442BD96B}"/>
    <dgm:cxn modelId="{5CAED436-2713-4754-BAE2-CF3E4A084D3D}" type="presOf" srcId="{769695CC-8B87-4A45-AB57-5D74CBA41455}" destId="{FAF75991-8E8B-42ED-BAB2-DEA8B1A9E071}" srcOrd="0" destOrd="0" presId="urn:microsoft.com/office/officeart/2005/8/layout/hierarchy1"/>
    <dgm:cxn modelId="{11C96445-9E7C-4F82-81E0-735F5DF3418F}" type="presOf" srcId="{B1D5055B-5150-4D80-AB12-703E83152132}" destId="{DEA60468-C435-48E4-B39A-D12AE23C0213}" srcOrd="0" destOrd="0" presId="urn:microsoft.com/office/officeart/2005/8/layout/hierarchy1"/>
    <dgm:cxn modelId="{4238187B-DC8E-4457-A285-9BBF3C5373EE}" srcId="{71971912-5198-460E-81E2-5ECD305E4E4F}" destId="{E6C4212D-F1E1-452B-B025-7AC6B82ED264}" srcOrd="2" destOrd="0" parTransId="{E3F4C290-5A9B-41F9-B2DC-168A37B6621E}" sibTransId="{5BBF23DD-2780-4B20-89BD-95B759C632A8}"/>
    <dgm:cxn modelId="{FDD48DBD-43F3-4A9C-B63D-118396B8CD41}" type="presOf" srcId="{5DE9C065-98D3-4686-A3EB-EF73BA9DCE2A}" destId="{438A0336-6AB9-4DC6-A8F8-823C9E0ACF7D}" srcOrd="0" destOrd="0" presId="urn:microsoft.com/office/officeart/2005/8/layout/hierarchy1"/>
    <dgm:cxn modelId="{6EAD0E74-B367-40F7-A3F1-8E0DAFDEBDF1}" srcId="{2A43068C-923F-402B-A9A3-942CC35D4F73}" destId="{769695CC-8B87-4A45-AB57-5D74CBA41455}" srcOrd="1" destOrd="0" parTransId="{0C0D8625-4963-475A-86BD-C7A977104575}" sibTransId="{A01F1CA1-E8D5-4465-A94D-004E81BFA53C}"/>
    <dgm:cxn modelId="{14DFA3B8-6799-44E5-A7BC-EFBD4AAE40FD}" type="presOf" srcId="{D9616EE7-085F-4CE5-938C-DD3E6004A217}" destId="{27652955-D49D-4071-B9F0-D463F1EA6FFC}" srcOrd="0" destOrd="0" presId="urn:microsoft.com/office/officeart/2005/8/layout/hierarchy1"/>
    <dgm:cxn modelId="{8EEF61F8-0F9E-4D58-8BF4-823217B5FB9E}" srcId="{A6227955-B373-4086-BD21-7C54E87459EA}" destId="{869EC0F0-2C4F-46C3-9969-6ACABE150A21}" srcOrd="0" destOrd="0" parTransId="{8E1A1174-A95C-42AD-A7A0-29D0954D3433}" sibTransId="{B7BC992F-4634-4B59-A862-65C0CA2BA4BC}"/>
    <dgm:cxn modelId="{B6023292-F83D-4274-9DC9-1943566E6BFE}" type="presOf" srcId="{E0FBAC4C-7784-4A54-8B36-326DAFAC49A4}" destId="{C1C5924C-8593-4CBE-A768-76836A259009}" srcOrd="0" destOrd="0" presId="urn:microsoft.com/office/officeart/2005/8/layout/hierarchy1"/>
    <dgm:cxn modelId="{B703D1A1-9305-475F-83CD-19355FABEB56}" type="presOf" srcId="{869EC0F0-2C4F-46C3-9969-6ACABE150A21}" destId="{E02F7D01-9877-41CD-9E4C-7FA684EBB2D9}" srcOrd="0" destOrd="0" presId="urn:microsoft.com/office/officeart/2005/8/layout/hierarchy1"/>
    <dgm:cxn modelId="{006CCF9C-A5D7-4C4C-ADC1-7DCAF2065540}" type="presOf" srcId="{EB3E4B95-5D4F-4BFD-8B1E-DCF16DD8D2CD}" destId="{D90F27A5-304A-451E-9ACD-1F000D84C9A9}" srcOrd="0" destOrd="0" presId="urn:microsoft.com/office/officeart/2005/8/layout/hierarchy1"/>
    <dgm:cxn modelId="{7DAC2172-E310-42C5-BB1F-DBE574C76E1F}" srcId="{E88CF6D6-E12B-429C-A539-35447E6287B2}" destId="{A6227955-B373-4086-BD21-7C54E87459EA}" srcOrd="0" destOrd="0" parTransId="{220BA49A-5FAF-47AA-9707-1F492BA5AAD9}" sibTransId="{21446846-BDDE-4D86-BC04-4CFD53D84193}"/>
    <dgm:cxn modelId="{252DF269-2EB8-4B07-AB10-B3D41DE0222E}" type="presOf" srcId="{DF11AD01-E5D0-4116-B5AB-3AEB089DB1AB}" destId="{04570798-9B44-400B-9D60-04182EA48B75}" srcOrd="0" destOrd="0" presId="urn:microsoft.com/office/officeart/2005/8/layout/hierarchy1"/>
    <dgm:cxn modelId="{6CAFD6AA-C9C9-4D96-8B30-2B46B8637DED}" type="presOf" srcId="{8E1A1174-A95C-42AD-A7A0-29D0954D3433}" destId="{E045D77C-D73C-43A1-8F8D-3D9F75C84051}" srcOrd="0" destOrd="0" presId="urn:microsoft.com/office/officeart/2005/8/layout/hierarchy1"/>
    <dgm:cxn modelId="{E062C090-3304-4675-8C91-F67A97A76C48}" type="presOf" srcId="{7EACCCFC-EB16-4A96-B703-8CF256017998}" destId="{75718FEE-56F8-470B-ABF3-46F8AE2899F0}" srcOrd="0" destOrd="0" presId="urn:microsoft.com/office/officeart/2005/8/layout/hierarchy1"/>
    <dgm:cxn modelId="{30C35DE2-C1EC-4E10-A96C-F05E41B201A5}" type="presOf" srcId="{0426F9E2-F84D-42BC-85A9-996B18E6A0FE}" destId="{B95586CC-5F0B-4536-9615-CE2B8B9D7077}" srcOrd="0" destOrd="0" presId="urn:microsoft.com/office/officeart/2005/8/layout/hierarchy1"/>
    <dgm:cxn modelId="{6D263BBC-B1F5-410D-AEB3-2F4DA3D7F81E}" type="presOf" srcId="{2A43068C-923F-402B-A9A3-942CC35D4F73}" destId="{6B01BA2B-8105-4E02-95E6-75D4E6A84620}" srcOrd="0" destOrd="0" presId="urn:microsoft.com/office/officeart/2005/8/layout/hierarchy1"/>
    <dgm:cxn modelId="{A0B7E010-7848-4889-81FB-6ED50133D1E2}" srcId="{479790CB-D0A9-4ECC-8E39-64AA9F1F091C}" destId="{6910EA4B-7802-4038-88E7-7F6DDD1B809C}" srcOrd="1" destOrd="0" parTransId="{D438F846-038D-448E-8F2E-1CE07F2F30A3}" sibTransId="{7A00972C-4185-41A9-A036-5907813CCE0C}"/>
    <dgm:cxn modelId="{6DCFD7E2-8772-41E9-A291-153BE27CBC19}" type="presOf" srcId="{30CE2BE3-0464-456A-9D3A-730D896F9D29}" destId="{B93613DC-E574-4865-BAE1-717729A9C3AB}" srcOrd="0" destOrd="0" presId="urn:microsoft.com/office/officeart/2005/8/layout/hierarchy1"/>
    <dgm:cxn modelId="{1CC33DD8-E40C-4232-AA70-05C3D60BF9B6}" type="presOf" srcId="{37CEC571-C556-4F4E-9100-E16A8B9090A5}" destId="{FE72D606-F1F1-403D-9556-31357A8B6C71}" srcOrd="0" destOrd="0" presId="urn:microsoft.com/office/officeart/2005/8/layout/hierarchy1"/>
    <dgm:cxn modelId="{D122D3B4-FFD3-4C4E-844B-859692163A1A}" type="presOf" srcId="{C2EEE779-1E3E-419D-B20C-E6B273FFD108}" destId="{93CFE6F4-3449-4090-8344-44BDAAE0CDD0}" srcOrd="0" destOrd="0" presId="urn:microsoft.com/office/officeart/2005/8/layout/hierarchy1"/>
    <dgm:cxn modelId="{4867BD61-C328-4042-9182-1A02108FF3E0}" type="presOf" srcId="{6462A046-46C6-4436-B141-CF1940BF187D}" destId="{1103CDF7-7BD3-4956-AE8D-12AC5F55D8CE}" srcOrd="0" destOrd="0" presId="urn:microsoft.com/office/officeart/2005/8/layout/hierarchy1"/>
    <dgm:cxn modelId="{08A3FCFB-6EB4-4E6C-AA66-D0A5AA01FDFF}" type="presOf" srcId="{090ACF14-6B7A-495D-91BC-58EF429DD618}" destId="{960AD9F1-6339-45DF-A729-1FF391693F36}" srcOrd="0" destOrd="0" presId="urn:microsoft.com/office/officeart/2005/8/layout/hierarchy1"/>
    <dgm:cxn modelId="{0BF907EB-2ABB-4912-91A0-795721E496B2}" type="presOf" srcId="{E6C4212D-F1E1-452B-B025-7AC6B82ED264}" destId="{7C850BBB-2E16-49F7-875C-B689480E8A5D}" srcOrd="0" destOrd="0" presId="urn:microsoft.com/office/officeart/2005/8/layout/hierarchy1"/>
    <dgm:cxn modelId="{E67C9CFC-27D0-480C-A174-0F0D2A5B9A42}" type="presOf" srcId="{0ED856FE-9FB1-464B-93E4-1E71416A4BB4}" destId="{B2F61F71-333A-46DF-B587-ECACFD827AEC}" srcOrd="0" destOrd="0" presId="urn:microsoft.com/office/officeart/2005/8/layout/hierarchy1"/>
    <dgm:cxn modelId="{F25DAD6D-52EE-402E-BA9A-BBF17ECACB62}" type="presOf" srcId="{2636D0F3-B561-4EB1-9771-8C29AFBC6681}" destId="{4EE64124-83EB-426B-9A6A-940F677AC5C5}" srcOrd="0" destOrd="0" presId="urn:microsoft.com/office/officeart/2005/8/layout/hierarchy1"/>
    <dgm:cxn modelId="{910A0EBF-DE42-49FE-B2FF-35F06FBAF60A}" srcId="{769695CC-8B87-4A45-AB57-5D74CBA41455}" destId="{E0FBAC4C-7784-4A54-8B36-326DAFAC49A4}" srcOrd="2" destOrd="0" parTransId="{E0808517-E3B6-4FBF-838C-4DF191B115F9}" sibTransId="{7B6B135F-40FE-4E37-98A7-63B1F969AEA8}"/>
    <dgm:cxn modelId="{E89D8BBC-FD50-43E8-A86A-1F4DE55D4542}" srcId="{71971912-5198-460E-81E2-5ECD305E4E4F}" destId="{9D4C195B-E2BF-47F1-BA10-85A8E0C51698}" srcOrd="1" destOrd="0" parTransId="{B1128EB2-FCBE-4D29-8457-573C2C1DD596}" sibTransId="{91052320-F223-4892-B9BB-E81DDC944111}"/>
    <dgm:cxn modelId="{2E2FF72F-A691-4989-A873-07CAAF280F99}" type="presOf" srcId="{872738FB-1EC6-4F44-932D-7DEB6D39B235}" destId="{5CF8E161-522B-47C7-8DE2-7642A734C931}" srcOrd="0" destOrd="0" presId="urn:microsoft.com/office/officeart/2005/8/layout/hierarchy1"/>
    <dgm:cxn modelId="{0EE1F635-B1E6-491E-9793-E345D8ED2EFA}" type="presOf" srcId="{E1605F79-7555-4224-A0F6-265124255F8A}" destId="{21AA1EDD-D500-4A1F-AA8F-C4121F963171}" srcOrd="0" destOrd="0" presId="urn:microsoft.com/office/officeart/2005/8/layout/hierarchy1"/>
    <dgm:cxn modelId="{0099BD95-E113-4AD7-A5E3-A262E984D7E1}" type="presOf" srcId="{9D4C195B-E2BF-47F1-BA10-85A8E0C51698}" destId="{BE4491F9-BF1B-4477-A493-7BFA0B005317}" srcOrd="0" destOrd="0" presId="urn:microsoft.com/office/officeart/2005/8/layout/hierarchy1"/>
    <dgm:cxn modelId="{E1110C28-56EF-43C2-AD66-538E5AB690FB}" type="presOf" srcId="{D438F846-038D-448E-8F2E-1CE07F2F30A3}" destId="{5871B680-34A9-4A2F-BE5C-EF1BA6B64105}" srcOrd="0" destOrd="0" presId="urn:microsoft.com/office/officeart/2005/8/layout/hierarchy1"/>
    <dgm:cxn modelId="{74E05619-2795-4634-BFDF-A22ED9EE8E9F}" srcId="{C9BF7255-1B9A-4786-9DA2-79E1E09DB610}" destId="{2A43068C-923F-402B-A9A3-942CC35D4F73}" srcOrd="0" destOrd="0" parTransId="{E6F4CF7E-7F2F-4DB4-ABE3-DB31DD76572A}" sibTransId="{410567DB-57E9-498E-9627-1EF712A22522}"/>
    <dgm:cxn modelId="{79684574-A4D8-418B-8A25-F47B305E8325}" type="presOf" srcId="{479790CB-D0A9-4ECC-8E39-64AA9F1F091C}" destId="{536283E5-86C3-4718-A8AA-BD7A266A4141}" srcOrd="0" destOrd="0" presId="urn:microsoft.com/office/officeart/2005/8/layout/hierarchy1"/>
    <dgm:cxn modelId="{F5D23E1F-8B3E-4586-9D40-5631A4274E00}" type="presOf" srcId="{E3F4C290-5A9B-41F9-B2DC-168A37B6621E}" destId="{445E114C-2A4C-44B3-83C0-921E7B97A459}" srcOrd="0" destOrd="0" presId="urn:microsoft.com/office/officeart/2005/8/layout/hierarchy1"/>
    <dgm:cxn modelId="{5D2E0E4E-FBC6-4C51-816D-2399EA6C4C24}" type="presOf" srcId="{E88CF6D6-E12B-429C-A539-35447E6287B2}" destId="{CD049741-A8F7-4692-9398-D6EB7F03C330}" srcOrd="0" destOrd="0" presId="urn:microsoft.com/office/officeart/2005/8/layout/hierarchy1"/>
    <dgm:cxn modelId="{E01538B3-4FB6-42AE-951F-EBA2CFF4655E}" type="presOf" srcId="{2EA27C26-9453-4708-B11C-8AC361C87610}" destId="{3A4692BC-9171-4EC2-8F05-6939A31F7BDC}" srcOrd="0" destOrd="0" presId="urn:microsoft.com/office/officeart/2005/8/layout/hierarchy1"/>
    <dgm:cxn modelId="{AC6B7E12-1042-4D2B-B5DF-7AD9A7D09CAA}" srcId="{B1D5055B-5150-4D80-AB12-703E83152132}" destId="{AC90845E-F0FD-41A1-B64A-4ECEDB527D4E}" srcOrd="0" destOrd="0" parTransId="{37CEC571-C556-4F4E-9100-E16A8B9090A5}" sibTransId="{680BBC94-7D1A-4853-9B7F-895737AA0DDF}"/>
    <dgm:cxn modelId="{43C454FA-C665-4F82-8468-BA3A77EAE5C2}" type="presOf" srcId="{562C8634-0E3E-4782-908A-9F66C3AFEFBF}" destId="{D2FE6E28-0642-497E-ADB1-33C103401809}" srcOrd="0" destOrd="0" presId="urn:microsoft.com/office/officeart/2005/8/layout/hierarchy1"/>
    <dgm:cxn modelId="{B7F9D0B5-5323-481A-A865-14BE6A4593B9}" srcId="{A6227955-B373-4086-BD21-7C54E87459EA}" destId="{1F458602-1BD6-4622-8E8E-24CEB282B1D4}" srcOrd="2" destOrd="0" parTransId="{DF11AD01-E5D0-4116-B5AB-3AEB089DB1AB}" sibTransId="{1AB7F9D8-8994-4722-AD61-4DE4A6914815}"/>
    <dgm:cxn modelId="{25056EE2-D152-4257-B8A7-905866429D4B}" srcId="{E6C4212D-F1E1-452B-B025-7AC6B82ED264}" destId="{6462A046-46C6-4436-B141-CF1940BF187D}" srcOrd="0" destOrd="0" parTransId="{D9616EE7-085F-4CE5-938C-DD3E6004A217}" sibTransId="{6D082150-EDB3-482A-BB34-193DC440A0DC}"/>
    <dgm:cxn modelId="{B7BD7D32-B1CC-44F0-A170-5B72A80E4486}" srcId="{C2EEE779-1E3E-419D-B20C-E6B273FFD108}" destId="{479790CB-D0A9-4ECC-8E39-64AA9F1F091C}" srcOrd="0" destOrd="0" parTransId="{0ED856FE-9FB1-464B-93E4-1E71416A4BB4}" sibTransId="{63CE6BFC-C2A0-479E-9538-2FAA40B25FB5}"/>
    <dgm:cxn modelId="{9562B936-48D1-4AD3-8648-ADC7CD357BCC}" type="presOf" srcId="{AC90845E-F0FD-41A1-B64A-4ECEDB527D4E}" destId="{B1F30C36-1AC9-4555-9F0B-6EFAA6E443D1}" srcOrd="0" destOrd="0" presId="urn:microsoft.com/office/officeart/2005/8/layout/hierarchy1"/>
    <dgm:cxn modelId="{BAEF3617-6316-449E-B097-9DA2DF32BA98}" type="presOf" srcId="{71971912-5198-460E-81E2-5ECD305E4E4F}" destId="{E5A8DF3B-A20D-4123-A27E-F970E226C265}" srcOrd="0" destOrd="0" presId="urn:microsoft.com/office/officeart/2005/8/layout/hierarchy1"/>
    <dgm:cxn modelId="{CAC23A89-711B-4721-8F71-13083DF54B6B}" srcId="{769695CC-8B87-4A45-AB57-5D74CBA41455}" destId="{30CE2BE3-0464-456A-9D3A-730D896F9D29}" srcOrd="0" destOrd="0" parTransId="{090ACF14-6B7A-495D-91BC-58EF429DD618}" sibTransId="{D813279B-CCE7-433A-9249-4949471387E5}"/>
    <dgm:cxn modelId="{26695474-A4B7-402C-8F6C-067892D9B7F0}" type="presOf" srcId="{836FEC97-7670-4279-8D39-D7C33F9C20A9}" destId="{2C885EE2-546E-40F3-829E-8E1560A6F271}" srcOrd="0" destOrd="0" presId="urn:microsoft.com/office/officeart/2005/8/layout/hierarchy1"/>
    <dgm:cxn modelId="{DCFBBA74-D8E4-4725-8336-F64ABB96A258}" type="presOf" srcId="{0C0D8625-4963-475A-86BD-C7A977104575}" destId="{B4E46C0C-D1E2-468D-A8F9-B5799291412D}" srcOrd="0" destOrd="0" presId="urn:microsoft.com/office/officeart/2005/8/layout/hierarchy1"/>
    <dgm:cxn modelId="{D85F0961-6209-453A-AFD6-8E8F391BC98D}" srcId="{2636D0F3-B561-4EB1-9771-8C29AFBC6681}" destId="{E88CF6D6-E12B-429C-A539-35447E6287B2}" srcOrd="0" destOrd="0" parTransId="{EB3E4B95-5D4F-4BFD-8B1E-DCF16DD8D2CD}" sibTransId="{D3AE6B9B-3329-432E-9088-611F4C77A262}"/>
    <dgm:cxn modelId="{5B0544C5-A1CB-407F-8B6D-F3D990B75E1F}" type="presOf" srcId="{E0808517-E3B6-4FBF-838C-4DF191B115F9}" destId="{539CB92D-EA6B-42C3-AB22-B5BB9E5E4DED}" srcOrd="0" destOrd="0" presId="urn:microsoft.com/office/officeart/2005/8/layout/hierarchy1"/>
    <dgm:cxn modelId="{647E5792-8F3E-4B5F-BB82-5F2A3D0B2F91}" srcId="{A6227955-B373-4086-BD21-7C54E87459EA}" destId="{0426F9E2-F84D-42BC-85A9-996B18E6A0FE}" srcOrd="1" destOrd="0" parTransId="{5DE9C065-98D3-4686-A3EB-EF73BA9DCE2A}" sibTransId="{9569A391-D878-4F5A-AB0F-1979AE410A42}"/>
    <dgm:cxn modelId="{AD5E36A8-450D-4E71-8DEF-261A96892992}" type="presOf" srcId="{B1128EB2-FCBE-4D29-8457-573C2C1DD596}" destId="{2455C362-71C1-4B12-9627-2288EEE5D22B}" srcOrd="0" destOrd="0" presId="urn:microsoft.com/office/officeart/2005/8/layout/hierarchy1"/>
    <dgm:cxn modelId="{BA166B9C-B65E-492D-94F2-BCDB4A8E99CA}" srcId="{71971912-5198-460E-81E2-5ECD305E4E4F}" destId="{E1605F79-7555-4224-A0F6-265124255F8A}" srcOrd="0" destOrd="0" parTransId="{836FEC97-7670-4279-8D39-D7C33F9C20A9}" sibTransId="{7BF3A0AB-7B5C-4ED7-8A41-939A6C526692}"/>
    <dgm:cxn modelId="{843115DD-CA02-434F-8761-7DEEE1BBFE0E}" type="presOf" srcId="{A6227955-B373-4086-BD21-7C54E87459EA}" destId="{82CE457B-9152-4232-B688-E487E389AAC6}" srcOrd="0" destOrd="0" presId="urn:microsoft.com/office/officeart/2005/8/layout/hierarchy1"/>
    <dgm:cxn modelId="{BC4C80E2-0EF4-4B39-8836-9265CF66011B}" type="presOf" srcId="{C9BF7255-1B9A-4786-9DA2-79E1E09DB610}" destId="{1883EF81-182C-4381-93C7-A165AEB1C6AA}" srcOrd="0" destOrd="0" presId="urn:microsoft.com/office/officeart/2005/8/layout/hierarchy1"/>
    <dgm:cxn modelId="{4EFFC162-8FAA-4920-8398-89707F11A976}" type="presOf" srcId="{35055EA4-0B9A-4F47-879F-9CBDCD342C7B}" destId="{EC69ABF4-5C49-410A-83C8-36C97551C26D}" srcOrd="0" destOrd="0" presId="urn:microsoft.com/office/officeart/2005/8/layout/hierarchy1"/>
    <dgm:cxn modelId="{2095D236-9F39-47BA-8989-D919EB7B5A8A}" srcId="{769695CC-8B87-4A45-AB57-5D74CBA41455}" destId="{71971912-5198-460E-81E2-5ECD305E4E4F}" srcOrd="1" destOrd="0" parTransId="{562C8634-0E3E-4782-908A-9F66C3AFEFBF}" sibTransId="{F718DDD7-01AE-49C9-9808-6979AB6ACD98}"/>
    <dgm:cxn modelId="{AEC21772-4293-4BD7-A1B9-537A4F8F3A2B}" type="presOf" srcId="{6910EA4B-7802-4038-88E7-7F6DDD1B809C}" destId="{0C7B4E5F-9988-4010-BE9E-6057D4982CAC}" srcOrd="0" destOrd="0" presId="urn:microsoft.com/office/officeart/2005/8/layout/hierarchy1"/>
    <dgm:cxn modelId="{398B989A-373E-497F-9D1E-572739A003E7}" srcId="{71971912-5198-460E-81E2-5ECD305E4E4F}" destId="{B1D5055B-5150-4D80-AB12-703E83152132}" srcOrd="3" destOrd="0" parTransId="{2EA27C26-9453-4708-B11C-8AC361C87610}" sibTransId="{9B0F78C5-9215-47D5-AE64-D00F13DA607D}"/>
    <dgm:cxn modelId="{0E76A4CB-5991-44A4-94F5-00DB1F86F2DA}" type="presOf" srcId="{220BA49A-5FAF-47AA-9707-1F492BA5AAD9}" destId="{21B4DD3D-1548-4E6F-B903-F807118EA338}" srcOrd="0" destOrd="0" presId="urn:microsoft.com/office/officeart/2005/8/layout/hierarchy1"/>
    <dgm:cxn modelId="{99748AAC-B740-4C86-8109-536D2FE07113}" type="presOf" srcId="{1F458602-1BD6-4622-8E8E-24CEB282B1D4}" destId="{04C04DC2-DC04-4D0A-BC5F-7B900B674074}" srcOrd="0" destOrd="0" presId="urn:microsoft.com/office/officeart/2005/8/layout/hierarchy1"/>
    <dgm:cxn modelId="{872C699A-64F2-486D-9ADC-2B5FF4F54959}" type="presOf" srcId="{94EDF07D-7504-4FF5-A6B3-543D2A4877CB}" destId="{2624C4F3-21CF-4D37-AA33-A84474A7EF43}" srcOrd="0" destOrd="0" presId="urn:microsoft.com/office/officeart/2005/8/layout/hierarchy1"/>
    <dgm:cxn modelId="{0C4193E5-1AE8-4127-A7B3-8793D56207A0}" srcId="{479790CB-D0A9-4ECC-8E39-64AA9F1F091C}" destId="{2636D0F3-B561-4EB1-9771-8C29AFBC6681}" srcOrd="0" destOrd="0" parTransId="{35055EA4-0B9A-4F47-879F-9CBDCD342C7B}" sibTransId="{C632B49D-042F-4D3F-A304-6865C5CE6DAB}"/>
    <dgm:cxn modelId="{DF8F0545-9DCA-4A69-AEA7-E58D46E349F8}" type="presParOf" srcId="{1883EF81-182C-4381-93C7-A165AEB1C6AA}" destId="{B6653880-DCFD-4019-80D2-9ACDE248AECA}" srcOrd="0" destOrd="0" presId="urn:microsoft.com/office/officeart/2005/8/layout/hierarchy1"/>
    <dgm:cxn modelId="{C51E0F26-A4DC-4F7C-ADE3-46AAB1DDFB7D}" type="presParOf" srcId="{B6653880-DCFD-4019-80D2-9ACDE248AECA}" destId="{746244AE-70E2-4EDB-BCBD-E6FF278EB812}" srcOrd="0" destOrd="0" presId="urn:microsoft.com/office/officeart/2005/8/layout/hierarchy1"/>
    <dgm:cxn modelId="{7069A9A4-9026-4599-B7E6-E38659FF056F}" type="presParOf" srcId="{746244AE-70E2-4EDB-BCBD-E6FF278EB812}" destId="{07439710-337F-4CD3-8510-30102541A092}" srcOrd="0" destOrd="0" presId="urn:microsoft.com/office/officeart/2005/8/layout/hierarchy1"/>
    <dgm:cxn modelId="{7D9FBCE4-4339-42BA-8EF0-FDE9DF75E5DC}" type="presParOf" srcId="{746244AE-70E2-4EDB-BCBD-E6FF278EB812}" destId="{6B01BA2B-8105-4E02-95E6-75D4E6A84620}" srcOrd="1" destOrd="0" presId="urn:microsoft.com/office/officeart/2005/8/layout/hierarchy1"/>
    <dgm:cxn modelId="{78452DA7-2C96-4653-8A46-120B6E2C7594}" type="presParOf" srcId="{B6653880-DCFD-4019-80D2-9ACDE248AECA}" destId="{6A35E8D5-1E76-41BC-B248-ABBC962693B9}" srcOrd="1" destOrd="0" presId="urn:microsoft.com/office/officeart/2005/8/layout/hierarchy1"/>
    <dgm:cxn modelId="{BD4CF8AB-06DC-497B-AF8A-3FDEE129E0C2}" type="presParOf" srcId="{6A35E8D5-1E76-41BC-B248-ABBC962693B9}" destId="{75718FEE-56F8-470B-ABF3-46F8AE2899F0}" srcOrd="0" destOrd="0" presId="urn:microsoft.com/office/officeart/2005/8/layout/hierarchy1"/>
    <dgm:cxn modelId="{B01B70E0-F733-4D23-BBDF-9E3B27888A4D}" type="presParOf" srcId="{6A35E8D5-1E76-41BC-B248-ABBC962693B9}" destId="{8D1E7AE8-F12C-4A9A-8529-C6297D7BAE80}" srcOrd="1" destOrd="0" presId="urn:microsoft.com/office/officeart/2005/8/layout/hierarchy1"/>
    <dgm:cxn modelId="{8FD453B6-F9AB-4E82-A529-7AF09AA1193F}" type="presParOf" srcId="{8D1E7AE8-F12C-4A9A-8529-C6297D7BAE80}" destId="{B3CF418B-5140-4A25-9E01-73CC7A8B8003}" srcOrd="0" destOrd="0" presId="urn:microsoft.com/office/officeart/2005/8/layout/hierarchy1"/>
    <dgm:cxn modelId="{EC4C243B-1B57-43B4-989E-46E803E38640}" type="presParOf" srcId="{B3CF418B-5140-4A25-9E01-73CC7A8B8003}" destId="{DB4EFB3D-D606-43F2-88CB-4F291C64CE0F}" srcOrd="0" destOrd="0" presId="urn:microsoft.com/office/officeart/2005/8/layout/hierarchy1"/>
    <dgm:cxn modelId="{C472C530-1A38-41F4-9617-8B71A2D51422}" type="presParOf" srcId="{B3CF418B-5140-4A25-9E01-73CC7A8B8003}" destId="{93CFE6F4-3449-4090-8344-44BDAAE0CDD0}" srcOrd="1" destOrd="0" presId="urn:microsoft.com/office/officeart/2005/8/layout/hierarchy1"/>
    <dgm:cxn modelId="{F9D86134-C4EB-4100-B042-D63A796E6AA9}" type="presParOf" srcId="{8D1E7AE8-F12C-4A9A-8529-C6297D7BAE80}" destId="{6FDFBEAB-DFFC-4079-8917-C8C42E35F6C8}" srcOrd="1" destOrd="0" presId="urn:microsoft.com/office/officeart/2005/8/layout/hierarchy1"/>
    <dgm:cxn modelId="{86CA0622-2501-49EA-827E-28BCD60BBD2D}" type="presParOf" srcId="{6FDFBEAB-DFFC-4079-8917-C8C42E35F6C8}" destId="{B2F61F71-333A-46DF-B587-ECACFD827AEC}" srcOrd="0" destOrd="0" presId="urn:microsoft.com/office/officeart/2005/8/layout/hierarchy1"/>
    <dgm:cxn modelId="{26D0849E-1BB4-49BE-8FFF-45F659A4E9FA}" type="presParOf" srcId="{6FDFBEAB-DFFC-4079-8917-C8C42E35F6C8}" destId="{60C85766-079C-4ADC-891F-2F8D690687A3}" srcOrd="1" destOrd="0" presId="urn:microsoft.com/office/officeart/2005/8/layout/hierarchy1"/>
    <dgm:cxn modelId="{374503F8-4BE6-4F90-B86C-EB0E5938EBDE}" type="presParOf" srcId="{60C85766-079C-4ADC-891F-2F8D690687A3}" destId="{7C8A8D84-A570-44F5-845D-E68457F03A02}" srcOrd="0" destOrd="0" presId="urn:microsoft.com/office/officeart/2005/8/layout/hierarchy1"/>
    <dgm:cxn modelId="{511286E6-6D43-4BA9-B929-AF0B78EBD76B}" type="presParOf" srcId="{7C8A8D84-A570-44F5-845D-E68457F03A02}" destId="{28FA9823-8B1B-4E56-8F8C-933D42771848}" srcOrd="0" destOrd="0" presId="urn:microsoft.com/office/officeart/2005/8/layout/hierarchy1"/>
    <dgm:cxn modelId="{AA56E368-B152-457C-A4B6-C834E4719262}" type="presParOf" srcId="{7C8A8D84-A570-44F5-845D-E68457F03A02}" destId="{536283E5-86C3-4718-A8AA-BD7A266A4141}" srcOrd="1" destOrd="0" presId="urn:microsoft.com/office/officeart/2005/8/layout/hierarchy1"/>
    <dgm:cxn modelId="{A74DAC2D-40D0-46FB-AE2F-A916EAC2992B}" type="presParOf" srcId="{60C85766-079C-4ADC-891F-2F8D690687A3}" destId="{0E451DE2-9A4F-40B4-AEE7-BA0F11C80054}" srcOrd="1" destOrd="0" presId="urn:microsoft.com/office/officeart/2005/8/layout/hierarchy1"/>
    <dgm:cxn modelId="{FB7D71FA-43BE-45FC-98D4-054D6F628CD2}" type="presParOf" srcId="{0E451DE2-9A4F-40B4-AEE7-BA0F11C80054}" destId="{EC69ABF4-5C49-410A-83C8-36C97551C26D}" srcOrd="0" destOrd="0" presId="urn:microsoft.com/office/officeart/2005/8/layout/hierarchy1"/>
    <dgm:cxn modelId="{1EE47BE6-99DA-45C5-8EB5-5B875AF264BE}" type="presParOf" srcId="{0E451DE2-9A4F-40B4-AEE7-BA0F11C80054}" destId="{39B18522-E09B-497A-B79E-A415C6427555}" srcOrd="1" destOrd="0" presId="urn:microsoft.com/office/officeart/2005/8/layout/hierarchy1"/>
    <dgm:cxn modelId="{31E3048A-0CA1-48F4-8625-19F67092FFB6}" type="presParOf" srcId="{39B18522-E09B-497A-B79E-A415C6427555}" destId="{41BC335F-48E7-4CFD-A4D4-FF304AA9649B}" srcOrd="0" destOrd="0" presId="urn:microsoft.com/office/officeart/2005/8/layout/hierarchy1"/>
    <dgm:cxn modelId="{8984FFBF-D843-4E5A-BEB5-68CF568AF138}" type="presParOf" srcId="{41BC335F-48E7-4CFD-A4D4-FF304AA9649B}" destId="{09D0CF6F-ECE2-47B1-B64E-712AFB29F1EB}" srcOrd="0" destOrd="0" presId="urn:microsoft.com/office/officeart/2005/8/layout/hierarchy1"/>
    <dgm:cxn modelId="{C2F637FE-2027-472C-B15F-6783B2222FD9}" type="presParOf" srcId="{41BC335F-48E7-4CFD-A4D4-FF304AA9649B}" destId="{4EE64124-83EB-426B-9A6A-940F677AC5C5}" srcOrd="1" destOrd="0" presId="urn:microsoft.com/office/officeart/2005/8/layout/hierarchy1"/>
    <dgm:cxn modelId="{DD3F9279-3CE2-4E24-B65D-0CB8434F81E8}" type="presParOf" srcId="{39B18522-E09B-497A-B79E-A415C6427555}" destId="{3C7BB7E9-A714-483B-99FB-2528BB1F77EF}" srcOrd="1" destOrd="0" presId="urn:microsoft.com/office/officeart/2005/8/layout/hierarchy1"/>
    <dgm:cxn modelId="{B62442E7-C437-4628-A06B-895E2AB0D5FA}" type="presParOf" srcId="{3C7BB7E9-A714-483B-99FB-2528BB1F77EF}" destId="{D90F27A5-304A-451E-9ACD-1F000D84C9A9}" srcOrd="0" destOrd="0" presId="urn:microsoft.com/office/officeart/2005/8/layout/hierarchy1"/>
    <dgm:cxn modelId="{61FC1450-F2FF-4D98-92EF-316D32616F2E}" type="presParOf" srcId="{3C7BB7E9-A714-483B-99FB-2528BB1F77EF}" destId="{038594FF-84BD-49BC-A665-9A2340EC4901}" srcOrd="1" destOrd="0" presId="urn:microsoft.com/office/officeart/2005/8/layout/hierarchy1"/>
    <dgm:cxn modelId="{6BF4C232-FEF6-4DB1-A979-FEA55293FF4F}" type="presParOf" srcId="{038594FF-84BD-49BC-A665-9A2340EC4901}" destId="{EBA3860F-B59D-431B-BA91-2831ED111252}" srcOrd="0" destOrd="0" presId="urn:microsoft.com/office/officeart/2005/8/layout/hierarchy1"/>
    <dgm:cxn modelId="{D605C07F-17EA-438C-9291-5BA32B438900}" type="presParOf" srcId="{EBA3860F-B59D-431B-BA91-2831ED111252}" destId="{D051BD1F-05F7-4596-B2FD-B8D235FA109D}" srcOrd="0" destOrd="0" presId="urn:microsoft.com/office/officeart/2005/8/layout/hierarchy1"/>
    <dgm:cxn modelId="{A173FCD1-A18D-4529-BC62-E35171DDD04A}" type="presParOf" srcId="{EBA3860F-B59D-431B-BA91-2831ED111252}" destId="{CD049741-A8F7-4692-9398-D6EB7F03C330}" srcOrd="1" destOrd="0" presId="urn:microsoft.com/office/officeart/2005/8/layout/hierarchy1"/>
    <dgm:cxn modelId="{1297C8CE-5883-4FF2-BC1A-2716B168BB03}" type="presParOf" srcId="{038594FF-84BD-49BC-A665-9A2340EC4901}" destId="{14D398FF-7D33-4455-95BD-9D3E9073DB57}" srcOrd="1" destOrd="0" presId="urn:microsoft.com/office/officeart/2005/8/layout/hierarchy1"/>
    <dgm:cxn modelId="{8A91D349-FF78-4F93-8329-0E6A96935043}" type="presParOf" srcId="{14D398FF-7D33-4455-95BD-9D3E9073DB57}" destId="{21B4DD3D-1548-4E6F-B903-F807118EA338}" srcOrd="0" destOrd="0" presId="urn:microsoft.com/office/officeart/2005/8/layout/hierarchy1"/>
    <dgm:cxn modelId="{D4BF568B-1215-4DB9-8408-84257D5A93B2}" type="presParOf" srcId="{14D398FF-7D33-4455-95BD-9D3E9073DB57}" destId="{10F875AA-5782-4AD0-8D3F-4FE5DC280BDC}" srcOrd="1" destOrd="0" presId="urn:microsoft.com/office/officeart/2005/8/layout/hierarchy1"/>
    <dgm:cxn modelId="{17CE0BEF-D0F6-4EC7-BECC-CB7444117D19}" type="presParOf" srcId="{10F875AA-5782-4AD0-8D3F-4FE5DC280BDC}" destId="{7A2AB585-FCDA-46D1-8824-868C6E2F99C4}" srcOrd="0" destOrd="0" presId="urn:microsoft.com/office/officeart/2005/8/layout/hierarchy1"/>
    <dgm:cxn modelId="{1841C7EF-0768-4A6B-A406-50F612DE2A17}" type="presParOf" srcId="{7A2AB585-FCDA-46D1-8824-868C6E2F99C4}" destId="{4B72D2B4-605A-4D3E-BDF1-F5E6ED575435}" srcOrd="0" destOrd="0" presId="urn:microsoft.com/office/officeart/2005/8/layout/hierarchy1"/>
    <dgm:cxn modelId="{B7D8D450-A496-4F68-B370-1EFC55D2ED1B}" type="presParOf" srcId="{7A2AB585-FCDA-46D1-8824-868C6E2F99C4}" destId="{82CE457B-9152-4232-B688-E487E389AAC6}" srcOrd="1" destOrd="0" presId="urn:microsoft.com/office/officeart/2005/8/layout/hierarchy1"/>
    <dgm:cxn modelId="{6E6732AA-0A85-4D66-80C7-C470D3257BF2}" type="presParOf" srcId="{10F875AA-5782-4AD0-8D3F-4FE5DC280BDC}" destId="{8DFF7A9C-C7D4-408D-B27E-D1547EC56F7E}" srcOrd="1" destOrd="0" presId="urn:microsoft.com/office/officeart/2005/8/layout/hierarchy1"/>
    <dgm:cxn modelId="{B409CA35-99DE-428F-BF23-30A73CB0765E}" type="presParOf" srcId="{8DFF7A9C-C7D4-408D-B27E-D1547EC56F7E}" destId="{E045D77C-D73C-43A1-8F8D-3D9F75C84051}" srcOrd="0" destOrd="0" presId="urn:microsoft.com/office/officeart/2005/8/layout/hierarchy1"/>
    <dgm:cxn modelId="{5B84A781-D5C6-4BBB-8343-9319B5B4380C}" type="presParOf" srcId="{8DFF7A9C-C7D4-408D-B27E-D1547EC56F7E}" destId="{FA49965F-49F0-4EF6-8AE2-E06DDD952997}" srcOrd="1" destOrd="0" presId="urn:microsoft.com/office/officeart/2005/8/layout/hierarchy1"/>
    <dgm:cxn modelId="{890DF446-55CA-4C73-B6D7-76BE208C2313}" type="presParOf" srcId="{FA49965F-49F0-4EF6-8AE2-E06DDD952997}" destId="{635824FC-07B3-4DED-8053-2835B01CDB15}" srcOrd="0" destOrd="0" presId="urn:microsoft.com/office/officeart/2005/8/layout/hierarchy1"/>
    <dgm:cxn modelId="{065BFB03-9EE5-4241-A320-E4186721BD02}" type="presParOf" srcId="{635824FC-07B3-4DED-8053-2835B01CDB15}" destId="{84352A45-5294-4545-A7BE-C50004DCD692}" srcOrd="0" destOrd="0" presId="urn:microsoft.com/office/officeart/2005/8/layout/hierarchy1"/>
    <dgm:cxn modelId="{8FACED0B-6C61-45A8-B02D-6DFF93580E90}" type="presParOf" srcId="{635824FC-07B3-4DED-8053-2835B01CDB15}" destId="{E02F7D01-9877-41CD-9E4C-7FA684EBB2D9}" srcOrd="1" destOrd="0" presId="urn:microsoft.com/office/officeart/2005/8/layout/hierarchy1"/>
    <dgm:cxn modelId="{DDAC4A3A-A118-43F5-A3C0-F966B10CC312}" type="presParOf" srcId="{FA49965F-49F0-4EF6-8AE2-E06DDD952997}" destId="{23641166-2322-4599-B1EA-7C3DC14D53A9}" srcOrd="1" destOrd="0" presId="urn:microsoft.com/office/officeart/2005/8/layout/hierarchy1"/>
    <dgm:cxn modelId="{6BB99FC4-C39A-4AC0-8448-DE9F0FC92E72}" type="presParOf" srcId="{8DFF7A9C-C7D4-408D-B27E-D1547EC56F7E}" destId="{438A0336-6AB9-4DC6-A8F8-823C9E0ACF7D}" srcOrd="2" destOrd="0" presId="urn:microsoft.com/office/officeart/2005/8/layout/hierarchy1"/>
    <dgm:cxn modelId="{3A5DBE2D-010B-4C5D-9096-FCEF967E2E2C}" type="presParOf" srcId="{8DFF7A9C-C7D4-408D-B27E-D1547EC56F7E}" destId="{14CAF016-AC1E-41F0-A97B-A228540ECEA8}" srcOrd="3" destOrd="0" presId="urn:microsoft.com/office/officeart/2005/8/layout/hierarchy1"/>
    <dgm:cxn modelId="{2E783926-2EF2-4E17-862E-3BD84A30A3A8}" type="presParOf" srcId="{14CAF016-AC1E-41F0-A97B-A228540ECEA8}" destId="{E4FD0A97-D8B3-4969-ACD4-478042707468}" srcOrd="0" destOrd="0" presId="urn:microsoft.com/office/officeart/2005/8/layout/hierarchy1"/>
    <dgm:cxn modelId="{19AB34D0-8635-4636-94B8-4F56FD28CBE5}" type="presParOf" srcId="{E4FD0A97-D8B3-4969-ACD4-478042707468}" destId="{DD37D46F-5856-4A45-9A88-515AFC043A58}" srcOrd="0" destOrd="0" presId="urn:microsoft.com/office/officeart/2005/8/layout/hierarchy1"/>
    <dgm:cxn modelId="{8D878A92-3DD2-4907-8204-9C7AAC4E3FA0}" type="presParOf" srcId="{E4FD0A97-D8B3-4969-ACD4-478042707468}" destId="{B95586CC-5F0B-4536-9615-CE2B8B9D7077}" srcOrd="1" destOrd="0" presId="urn:microsoft.com/office/officeart/2005/8/layout/hierarchy1"/>
    <dgm:cxn modelId="{1BD15FD9-0234-4B17-A8E2-ABADE243529A}" type="presParOf" srcId="{14CAF016-AC1E-41F0-A97B-A228540ECEA8}" destId="{BC87371C-1DD2-4EB2-B01A-BEC01296246A}" srcOrd="1" destOrd="0" presId="urn:microsoft.com/office/officeart/2005/8/layout/hierarchy1"/>
    <dgm:cxn modelId="{6C77ABE2-BC95-458C-B844-814FE5A30342}" type="presParOf" srcId="{8DFF7A9C-C7D4-408D-B27E-D1547EC56F7E}" destId="{04570798-9B44-400B-9D60-04182EA48B75}" srcOrd="4" destOrd="0" presId="urn:microsoft.com/office/officeart/2005/8/layout/hierarchy1"/>
    <dgm:cxn modelId="{2F43F784-0B95-4DFB-8510-D5BFD76D2008}" type="presParOf" srcId="{8DFF7A9C-C7D4-408D-B27E-D1547EC56F7E}" destId="{D0682FFA-DC30-461C-8427-5EA07990C92E}" srcOrd="5" destOrd="0" presId="urn:microsoft.com/office/officeart/2005/8/layout/hierarchy1"/>
    <dgm:cxn modelId="{140AF740-FBFE-4BE6-804E-81003A7A2C08}" type="presParOf" srcId="{D0682FFA-DC30-461C-8427-5EA07990C92E}" destId="{2514F59E-AAEC-4C9A-A6BB-F4B562F70BDF}" srcOrd="0" destOrd="0" presId="urn:microsoft.com/office/officeart/2005/8/layout/hierarchy1"/>
    <dgm:cxn modelId="{8326B777-2928-457A-96B6-7D4D7851C404}" type="presParOf" srcId="{2514F59E-AAEC-4C9A-A6BB-F4B562F70BDF}" destId="{1648A803-AC6A-40CC-959A-62DB871B3341}" srcOrd="0" destOrd="0" presId="urn:microsoft.com/office/officeart/2005/8/layout/hierarchy1"/>
    <dgm:cxn modelId="{C80C3C90-55E9-4E63-8BED-4B876F19D3F4}" type="presParOf" srcId="{2514F59E-AAEC-4C9A-A6BB-F4B562F70BDF}" destId="{04C04DC2-DC04-4D0A-BC5F-7B900B674074}" srcOrd="1" destOrd="0" presId="urn:microsoft.com/office/officeart/2005/8/layout/hierarchy1"/>
    <dgm:cxn modelId="{DB312ED5-CBDB-4488-8DA1-4EA4F665FC98}" type="presParOf" srcId="{D0682FFA-DC30-461C-8427-5EA07990C92E}" destId="{4BE7147F-C0F2-4781-880D-73E4413D3B3E}" srcOrd="1" destOrd="0" presId="urn:microsoft.com/office/officeart/2005/8/layout/hierarchy1"/>
    <dgm:cxn modelId="{2F5F98F6-EE74-4BA8-881E-1663C70455F6}" type="presParOf" srcId="{0E451DE2-9A4F-40B4-AEE7-BA0F11C80054}" destId="{5871B680-34A9-4A2F-BE5C-EF1BA6B64105}" srcOrd="2" destOrd="0" presId="urn:microsoft.com/office/officeart/2005/8/layout/hierarchy1"/>
    <dgm:cxn modelId="{66CE1F8E-8A98-4F98-BA27-0EE9E503BC26}" type="presParOf" srcId="{0E451DE2-9A4F-40B4-AEE7-BA0F11C80054}" destId="{F7919266-DA6E-4B7F-932C-7A6A9400AE17}" srcOrd="3" destOrd="0" presId="urn:microsoft.com/office/officeart/2005/8/layout/hierarchy1"/>
    <dgm:cxn modelId="{47EB128B-9555-48EF-9F12-30FBF5AA5440}" type="presParOf" srcId="{F7919266-DA6E-4B7F-932C-7A6A9400AE17}" destId="{A04D055E-5476-446E-96B7-E1171175602C}" srcOrd="0" destOrd="0" presId="urn:microsoft.com/office/officeart/2005/8/layout/hierarchy1"/>
    <dgm:cxn modelId="{1224F02B-B317-4A70-A293-C88D9ECB9446}" type="presParOf" srcId="{A04D055E-5476-446E-96B7-E1171175602C}" destId="{3191C472-090B-45C3-B00B-BE2491195051}" srcOrd="0" destOrd="0" presId="urn:microsoft.com/office/officeart/2005/8/layout/hierarchy1"/>
    <dgm:cxn modelId="{E840A924-6C43-4DB1-A2F0-793EC9B841F9}" type="presParOf" srcId="{A04D055E-5476-446E-96B7-E1171175602C}" destId="{0C7B4E5F-9988-4010-BE9E-6057D4982CAC}" srcOrd="1" destOrd="0" presId="urn:microsoft.com/office/officeart/2005/8/layout/hierarchy1"/>
    <dgm:cxn modelId="{A4F18998-0E1B-44F8-A345-FD640FD98262}" type="presParOf" srcId="{F7919266-DA6E-4B7F-932C-7A6A9400AE17}" destId="{67EE62B8-6E5B-46E3-8FF0-B208A0ABEDE8}" srcOrd="1" destOrd="0" presId="urn:microsoft.com/office/officeart/2005/8/layout/hierarchy1"/>
    <dgm:cxn modelId="{D0A28342-A999-4E6E-90F8-0A33B373CE30}" type="presParOf" srcId="{6A35E8D5-1E76-41BC-B248-ABBC962693B9}" destId="{B4E46C0C-D1E2-468D-A8F9-B5799291412D}" srcOrd="2" destOrd="0" presId="urn:microsoft.com/office/officeart/2005/8/layout/hierarchy1"/>
    <dgm:cxn modelId="{AC2BE1EF-648E-4678-8376-9B390F4C140F}" type="presParOf" srcId="{6A35E8D5-1E76-41BC-B248-ABBC962693B9}" destId="{0C37E8BA-6D34-4F58-A938-2250BBC308CB}" srcOrd="3" destOrd="0" presId="urn:microsoft.com/office/officeart/2005/8/layout/hierarchy1"/>
    <dgm:cxn modelId="{55568B09-1B48-4D14-B166-FFFFFAF2BFBB}" type="presParOf" srcId="{0C37E8BA-6D34-4F58-A938-2250BBC308CB}" destId="{AE44D734-4B97-4A9F-9CB5-13A106DA85B6}" srcOrd="0" destOrd="0" presId="urn:microsoft.com/office/officeart/2005/8/layout/hierarchy1"/>
    <dgm:cxn modelId="{666CB7F9-599B-40A0-8768-55FB5AE42E10}" type="presParOf" srcId="{AE44D734-4B97-4A9F-9CB5-13A106DA85B6}" destId="{E69546A6-CD77-4E05-A940-BB7719C36B24}" srcOrd="0" destOrd="0" presId="urn:microsoft.com/office/officeart/2005/8/layout/hierarchy1"/>
    <dgm:cxn modelId="{B8A254BA-77A3-45F6-813F-3E967E8EFA4D}" type="presParOf" srcId="{AE44D734-4B97-4A9F-9CB5-13A106DA85B6}" destId="{FAF75991-8E8B-42ED-BAB2-DEA8B1A9E071}" srcOrd="1" destOrd="0" presId="urn:microsoft.com/office/officeart/2005/8/layout/hierarchy1"/>
    <dgm:cxn modelId="{3F541398-B9C7-4523-835B-9CF1E42060C2}" type="presParOf" srcId="{0C37E8BA-6D34-4F58-A938-2250BBC308CB}" destId="{7634C17E-9BDD-4215-BE3F-3AF690C5CD7B}" srcOrd="1" destOrd="0" presId="urn:microsoft.com/office/officeart/2005/8/layout/hierarchy1"/>
    <dgm:cxn modelId="{E6A001E9-2964-480F-8B2C-2073A600CB31}" type="presParOf" srcId="{7634C17E-9BDD-4215-BE3F-3AF690C5CD7B}" destId="{960AD9F1-6339-45DF-A729-1FF391693F36}" srcOrd="0" destOrd="0" presId="urn:microsoft.com/office/officeart/2005/8/layout/hierarchy1"/>
    <dgm:cxn modelId="{72356232-1875-4787-A965-3B7B1E11E24F}" type="presParOf" srcId="{7634C17E-9BDD-4215-BE3F-3AF690C5CD7B}" destId="{6A9DB20C-FC06-49ED-82AE-446B8DDAC7BB}" srcOrd="1" destOrd="0" presId="urn:microsoft.com/office/officeart/2005/8/layout/hierarchy1"/>
    <dgm:cxn modelId="{138C7F00-5A79-4C55-9E96-D552FC56A58B}" type="presParOf" srcId="{6A9DB20C-FC06-49ED-82AE-446B8DDAC7BB}" destId="{18562E61-920B-4BF9-94D6-A55FD1E3B8E3}" srcOrd="0" destOrd="0" presId="urn:microsoft.com/office/officeart/2005/8/layout/hierarchy1"/>
    <dgm:cxn modelId="{60BA57A3-5744-4074-A9FD-DA4B3B261531}" type="presParOf" srcId="{18562E61-920B-4BF9-94D6-A55FD1E3B8E3}" destId="{ECA76B16-9600-43AB-93CF-EF979A3220C2}" srcOrd="0" destOrd="0" presId="urn:microsoft.com/office/officeart/2005/8/layout/hierarchy1"/>
    <dgm:cxn modelId="{965025C2-EECC-45EA-99E4-1E6737AC8BFB}" type="presParOf" srcId="{18562E61-920B-4BF9-94D6-A55FD1E3B8E3}" destId="{B93613DC-E574-4865-BAE1-717729A9C3AB}" srcOrd="1" destOrd="0" presId="urn:microsoft.com/office/officeart/2005/8/layout/hierarchy1"/>
    <dgm:cxn modelId="{96406B3C-3599-40E5-A856-6175337C69E2}" type="presParOf" srcId="{6A9DB20C-FC06-49ED-82AE-446B8DDAC7BB}" destId="{84596A61-F094-4B0E-8D7C-8E57B1903EDC}" srcOrd="1" destOrd="0" presId="urn:microsoft.com/office/officeart/2005/8/layout/hierarchy1"/>
    <dgm:cxn modelId="{D45D3EFE-0F40-4113-9A90-7B532390B7A1}" type="presParOf" srcId="{84596A61-F094-4B0E-8D7C-8E57B1903EDC}" destId="{2624C4F3-21CF-4D37-AA33-A84474A7EF43}" srcOrd="0" destOrd="0" presId="urn:microsoft.com/office/officeart/2005/8/layout/hierarchy1"/>
    <dgm:cxn modelId="{6E9CB4BB-5779-44CF-B090-69715534AB5E}" type="presParOf" srcId="{84596A61-F094-4B0E-8D7C-8E57B1903EDC}" destId="{4CBD657F-19C0-4019-B203-957B2CACBE68}" srcOrd="1" destOrd="0" presId="urn:microsoft.com/office/officeart/2005/8/layout/hierarchy1"/>
    <dgm:cxn modelId="{19A1CD4E-E63C-45FB-8160-F43243C79026}" type="presParOf" srcId="{4CBD657F-19C0-4019-B203-957B2CACBE68}" destId="{CD8F470F-1943-469C-9137-A5612681F4D0}" srcOrd="0" destOrd="0" presId="urn:microsoft.com/office/officeart/2005/8/layout/hierarchy1"/>
    <dgm:cxn modelId="{F32850A8-3396-4BCD-AC8A-F89544E618C9}" type="presParOf" srcId="{CD8F470F-1943-469C-9137-A5612681F4D0}" destId="{2118A9B2-299F-437D-A9D0-84BD3EEAE4B0}" srcOrd="0" destOrd="0" presId="urn:microsoft.com/office/officeart/2005/8/layout/hierarchy1"/>
    <dgm:cxn modelId="{79E78A5E-1B40-4DA6-92BE-5F2DC1ED5FA0}" type="presParOf" srcId="{CD8F470F-1943-469C-9137-A5612681F4D0}" destId="{5CF8E161-522B-47C7-8DE2-7642A734C931}" srcOrd="1" destOrd="0" presId="urn:microsoft.com/office/officeart/2005/8/layout/hierarchy1"/>
    <dgm:cxn modelId="{F893425C-0C2B-4090-8CA7-D51FB3558B32}" type="presParOf" srcId="{4CBD657F-19C0-4019-B203-957B2CACBE68}" destId="{461307A0-268B-4417-9EFF-5E542630EBE7}" srcOrd="1" destOrd="0" presId="urn:microsoft.com/office/officeart/2005/8/layout/hierarchy1"/>
    <dgm:cxn modelId="{3B2BEE32-41CF-49DE-8A2C-2A03DAFD4C90}" type="presParOf" srcId="{7634C17E-9BDD-4215-BE3F-3AF690C5CD7B}" destId="{D2FE6E28-0642-497E-ADB1-33C103401809}" srcOrd="2" destOrd="0" presId="urn:microsoft.com/office/officeart/2005/8/layout/hierarchy1"/>
    <dgm:cxn modelId="{EA00F029-9DC7-4C88-86E9-87DAF5958FE6}" type="presParOf" srcId="{7634C17E-9BDD-4215-BE3F-3AF690C5CD7B}" destId="{5C22D770-1838-446B-B397-D753B7DA7A9E}" srcOrd="3" destOrd="0" presId="urn:microsoft.com/office/officeart/2005/8/layout/hierarchy1"/>
    <dgm:cxn modelId="{2F43CABF-3C38-4B9D-9D5B-E075261BBED0}" type="presParOf" srcId="{5C22D770-1838-446B-B397-D753B7DA7A9E}" destId="{B24A06F6-36AA-40DE-A6FA-0C64B8BF9664}" srcOrd="0" destOrd="0" presId="urn:microsoft.com/office/officeart/2005/8/layout/hierarchy1"/>
    <dgm:cxn modelId="{65D0EB9B-B28F-4834-8F85-6A0811499417}" type="presParOf" srcId="{B24A06F6-36AA-40DE-A6FA-0C64B8BF9664}" destId="{0CD7A9B5-9D3C-40F4-AE11-CE95C3EF5AB4}" srcOrd="0" destOrd="0" presId="urn:microsoft.com/office/officeart/2005/8/layout/hierarchy1"/>
    <dgm:cxn modelId="{98204B1C-2E9E-438C-8EC9-AF8A463D82AE}" type="presParOf" srcId="{B24A06F6-36AA-40DE-A6FA-0C64B8BF9664}" destId="{E5A8DF3B-A20D-4123-A27E-F970E226C265}" srcOrd="1" destOrd="0" presId="urn:microsoft.com/office/officeart/2005/8/layout/hierarchy1"/>
    <dgm:cxn modelId="{EA4DE1AB-F481-47FB-BCC0-ABF7483A8F15}" type="presParOf" srcId="{5C22D770-1838-446B-B397-D753B7DA7A9E}" destId="{32914074-422A-43A9-A7D3-F2EC5AF9127B}" srcOrd="1" destOrd="0" presId="urn:microsoft.com/office/officeart/2005/8/layout/hierarchy1"/>
    <dgm:cxn modelId="{FE732295-7940-45A0-B305-04773CC6F9B8}" type="presParOf" srcId="{32914074-422A-43A9-A7D3-F2EC5AF9127B}" destId="{2C885EE2-546E-40F3-829E-8E1560A6F271}" srcOrd="0" destOrd="0" presId="urn:microsoft.com/office/officeart/2005/8/layout/hierarchy1"/>
    <dgm:cxn modelId="{2EA9354D-6156-4686-BED7-78E0CAEAAF48}" type="presParOf" srcId="{32914074-422A-43A9-A7D3-F2EC5AF9127B}" destId="{1B05E99C-E144-4DDF-8834-99ED93F761C4}" srcOrd="1" destOrd="0" presId="urn:microsoft.com/office/officeart/2005/8/layout/hierarchy1"/>
    <dgm:cxn modelId="{BAF0A7AC-6224-4447-85E7-55288809DE62}" type="presParOf" srcId="{1B05E99C-E144-4DDF-8834-99ED93F761C4}" destId="{08B99521-7433-4E76-9AF4-16C123F85217}" srcOrd="0" destOrd="0" presId="urn:microsoft.com/office/officeart/2005/8/layout/hierarchy1"/>
    <dgm:cxn modelId="{7095C7A6-806B-4F77-98E3-870D97A63F37}" type="presParOf" srcId="{08B99521-7433-4E76-9AF4-16C123F85217}" destId="{5359B359-0F42-4112-BEFF-C66089ACDF30}" srcOrd="0" destOrd="0" presId="urn:microsoft.com/office/officeart/2005/8/layout/hierarchy1"/>
    <dgm:cxn modelId="{0ED4AB25-C4FE-4066-B329-8013C9F85AF1}" type="presParOf" srcId="{08B99521-7433-4E76-9AF4-16C123F85217}" destId="{21AA1EDD-D500-4A1F-AA8F-C4121F963171}" srcOrd="1" destOrd="0" presId="urn:microsoft.com/office/officeart/2005/8/layout/hierarchy1"/>
    <dgm:cxn modelId="{59A4DB45-6F05-4FBD-AA7A-725E457D4886}" type="presParOf" srcId="{1B05E99C-E144-4DDF-8834-99ED93F761C4}" destId="{7BD88A70-879A-490B-936D-B4139C43D904}" srcOrd="1" destOrd="0" presId="urn:microsoft.com/office/officeart/2005/8/layout/hierarchy1"/>
    <dgm:cxn modelId="{D4CE105E-1D9D-4FCF-8380-C6243D9023A7}" type="presParOf" srcId="{32914074-422A-43A9-A7D3-F2EC5AF9127B}" destId="{2455C362-71C1-4B12-9627-2288EEE5D22B}" srcOrd="2" destOrd="0" presId="urn:microsoft.com/office/officeart/2005/8/layout/hierarchy1"/>
    <dgm:cxn modelId="{52824BBB-C216-4446-AE53-9FBE3CCD13A2}" type="presParOf" srcId="{32914074-422A-43A9-A7D3-F2EC5AF9127B}" destId="{11111FB3-0BA9-48E8-9C70-9D5876AFA53E}" srcOrd="3" destOrd="0" presId="urn:microsoft.com/office/officeart/2005/8/layout/hierarchy1"/>
    <dgm:cxn modelId="{1EFD94EE-58A3-4678-8B27-50D7A79A0C7A}" type="presParOf" srcId="{11111FB3-0BA9-48E8-9C70-9D5876AFA53E}" destId="{9A67E13D-2599-483F-B0D9-404F15B9F42D}" srcOrd="0" destOrd="0" presId="urn:microsoft.com/office/officeart/2005/8/layout/hierarchy1"/>
    <dgm:cxn modelId="{475B790E-CF97-48AC-AA5E-88273F2D056B}" type="presParOf" srcId="{9A67E13D-2599-483F-B0D9-404F15B9F42D}" destId="{3A8B3538-B0CF-4994-A8E2-DE9F444F6B6E}" srcOrd="0" destOrd="0" presId="urn:microsoft.com/office/officeart/2005/8/layout/hierarchy1"/>
    <dgm:cxn modelId="{1BA6926B-E80E-4F87-9BFA-4F7218BE5F5F}" type="presParOf" srcId="{9A67E13D-2599-483F-B0D9-404F15B9F42D}" destId="{BE4491F9-BF1B-4477-A493-7BFA0B005317}" srcOrd="1" destOrd="0" presId="urn:microsoft.com/office/officeart/2005/8/layout/hierarchy1"/>
    <dgm:cxn modelId="{6CE02238-2E5C-45DC-A045-469F9784C3B3}" type="presParOf" srcId="{11111FB3-0BA9-48E8-9C70-9D5876AFA53E}" destId="{25FB6C75-BDA0-49D7-93B9-E5601D080AB7}" srcOrd="1" destOrd="0" presId="urn:microsoft.com/office/officeart/2005/8/layout/hierarchy1"/>
    <dgm:cxn modelId="{EC411271-AB3A-4BDF-AD68-5CCA46A4462B}" type="presParOf" srcId="{32914074-422A-43A9-A7D3-F2EC5AF9127B}" destId="{445E114C-2A4C-44B3-83C0-921E7B97A459}" srcOrd="4" destOrd="0" presId="urn:microsoft.com/office/officeart/2005/8/layout/hierarchy1"/>
    <dgm:cxn modelId="{516EEF5A-7810-49A3-9C07-51345F134B60}" type="presParOf" srcId="{32914074-422A-43A9-A7D3-F2EC5AF9127B}" destId="{6E5ACF0D-6491-4878-B522-20F501CD6CC3}" srcOrd="5" destOrd="0" presId="urn:microsoft.com/office/officeart/2005/8/layout/hierarchy1"/>
    <dgm:cxn modelId="{425E0F01-AD8A-42EA-A679-F2A6AA6138DB}" type="presParOf" srcId="{6E5ACF0D-6491-4878-B522-20F501CD6CC3}" destId="{5E8EF90C-2203-4DF2-B529-6D3075909721}" srcOrd="0" destOrd="0" presId="urn:microsoft.com/office/officeart/2005/8/layout/hierarchy1"/>
    <dgm:cxn modelId="{CCA30BEA-3189-4A15-BD63-02BA45A1C5D3}" type="presParOf" srcId="{5E8EF90C-2203-4DF2-B529-6D3075909721}" destId="{3B99E4F0-D1DF-4D6B-A6C9-EB7B431D0E70}" srcOrd="0" destOrd="0" presId="urn:microsoft.com/office/officeart/2005/8/layout/hierarchy1"/>
    <dgm:cxn modelId="{A625293B-F84C-4382-99EC-E35842ADF294}" type="presParOf" srcId="{5E8EF90C-2203-4DF2-B529-6D3075909721}" destId="{7C850BBB-2E16-49F7-875C-B689480E8A5D}" srcOrd="1" destOrd="0" presId="urn:microsoft.com/office/officeart/2005/8/layout/hierarchy1"/>
    <dgm:cxn modelId="{F4C0C6F6-5E1B-4801-9E4A-C4FC68884A84}" type="presParOf" srcId="{6E5ACF0D-6491-4878-B522-20F501CD6CC3}" destId="{FCF05391-3C14-4252-91FB-67BCB005D2D0}" srcOrd="1" destOrd="0" presId="urn:microsoft.com/office/officeart/2005/8/layout/hierarchy1"/>
    <dgm:cxn modelId="{AC0A57B3-F926-4443-8FC9-7CC638F89365}" type="presParOf" srcId="{FCF05391-3C14-4252-91FB-67BCB005D2D0}" destId="{27652955-D49D-4071-B9F0-D463F1EA6FFC}" srcOrd="0" destOrd="0" presId="urn:microsoft.com/office/officeart/2005/8/layout/hierarchy1"/>
    <dgm:cxn modelId="{86BF5436-96A8-4200-BF3D-E9A75700B1BE}" type="presParOf" srcId="{FCF05391-3C14-4252-91FB-67BCB005D2D0}" destId="{2CB58BA4-AEA3-4B5D-BDA0-7F5F659F6F61}" srcOrd="1" destOrd="0" presId="urn:microsoft.com/office/officeart/2005/8/layout/hierarchy1"/>
    <dgm:cxn modelId="{D65F1376-7AB1-4C20-B700-8482F170E7B0}" type="presParOf" srcId="{2CB58BA4-AEA3-4B5D-BDA0-7F5F659F6F61}" destId="{A26B074C-BDC3-469E-B9FE-D3D33E57B472}" srcOrd="0" destOrd="0" presId="urn:microsoft.com/office/officeart/2005/8/layout/hierarchy1"/>
    <dgm:cxn modelId="{04DFB828-0D50-44FB-8895-7F65443B67DE}" type="presParOf" srcId="{A26B074C-BDC3-469E-B9FE-D3D33E57B472}" destId="{A138BDA1-3B7D-4D37-A909-04DA70F8CF53}" srcOrd="0" destOrd="0" presId="urn:microsoft.com/office/officeart/2005/8/layout/hierarchy1"/>
    <dgm:cxn modelId="{63B0B217-B8D5-481F-AD7F-4268AF4E8583}" type="presParOf" srcId="{A26B074C-BDC3-469E-B9FE-D3D33E57B472}" destId="{1103CDF7-7BD3-4956-AE8D-12AC5F55D8CE}" srcOrd="1" destOrd="0" presId="urn:microsoft.com/office/officeart/2005/8/layout/hierarchy1"/>
    <dgm:cxn modelId="{8270D3EB-7C54-4803-9A05-FDF0E36875E5}" type="presParOf" srcId="{2CB58BA4-AEA3-4B5D-BDA0-7F5F659F6F61}" destId="{0266DADD-DE4F-4B31-9407-1273A646D151}" srcOrd="1" destOrd="0" presId="urn:microsoft.com/office/officeart/2005/8/layout/hierarchy1"/>
    <dgm:cxn modelId="{16FE2223-7718-4344-B925-923C64D688E3}" type="presParOf" srcId="{32914074-422A-43A9-A7D3-F2EC5AF9127B}" destId="{3A4692BC-9171-4EC2-8F05-6939A31F7BDC}" srcOrd="6" destOrd="0" presId="urn:microsoft.com/office/officeart/2005/8/layout/hierarchy1"/>
    <dgm:cxn modelId="{42CC3F7C-BE92-4BAE-9066-075B4E4EC2A0}" type="presParOf" srcId="{32914074-422A-43A9-A7D3-F2EC5AF9127B}" destId="{8D1F5F23-F483-4FB6-B8FF-EB0896134BB9}" srcOrd="7" destOrd="0" presId="urn:microsoft.com/office/officeart/2005/8/layout/hierarchy1"/>
    <dgm:cxn modelId="{9D106CF1-D672-4DF3-A688-91D7EB29C430}" type="presParOf" srcId="{8D1F5F23-F483-4FB6-B8FF-EB0896134BB9}" destId="{ED44BB92-AA4E-4F24-AF74-6AFF74342024}" srcOrd="0" destOrd="0" presId="urn:microsoft.com/office/officeart/2005/8/layout/hierarchy1"/>
    <dgm:cxn modelId="{1C36A92B-8E66-4EC8-BD5B-8C47F0634EB4}" type="presParOf" srcId="{ED44BB92-AA4E-4F24-AF74-6AFF74342024}" destId="{D24470DF-ECE2-4894-AD99-5ABE547CE313}" srcOrd="0" destOrd="0" presId="urn:microsoft.com/office/officeart/2005/8/layout/hierarchy1"/>
    <dgm:cxn modelId="{7F3088F3-E446-4DF1-A881-40543AAD8E70}" type="presParOf" srcId="{ED44BB92-AA4E-4F24-AF74-6AFF74342024}" destId="{DEA60468-C435-48E4-B39A-D12AE23C0213}" srcOrd="1" destOrd="0" presId="urn:microsoft.com/office/officeart/2005/8/layout/hierarchy1"/>
    <dgm:cxn modelId="{358E16A2-A2AF-4A78-990A-68C596E247F8}" type="presParOf" srcId="{8D1F5F23-F483-4FB6-B8FF-EB0896134BB9}" destId="{53702E87-A7D9-4B18-A214-E819FFBA22EE}" srcOrd="1" destOrd="0" presId="urn:microsoft.com/office/officeart/2005/8/layout/hierarchy1"/>
    <dgm:cxn modelId="{F9086C02-39CF-475E-903C-0CAE8B4F72E0}" type="presParOf" srcId="{53702E87-A7D9-4B18-A214-E819FFBA22EE}" destId="{FE72D606-F1F1-403D-9556-31357A8B6C71}" srcOrd="0" destOrd="0" presId="urn:microsoft.com/office/officeart/2005/8/layout/hierarchy1"/>
    <dgm:cxn modelId="{AF6FB687-5CAF-4433-9C62-220AB9F5BD71}" type="presParOf" srcId="{53702E87-A7D9-4B18-A214-E819FFBA22EE}" destId="{0AB0A1CD-7924-4272-A443-3DA60D584C56}" srcOrd="1" destOrd="0" presId="urn:microsoft.com/office/officeart/2005/8/layout/hierarchy1"/>
    <dgm:cxn modelId="{35E8783D-B2AC-4CC9-B654-4D482EC988A6}" type="presParOf" srcId="{0AB0A1CD-7924-4272-A443-3DA60D584C56}" destId="{C53A059A-0E46-45AD-88E2-DC4FF8D50F6B}" srcOrd="0" destOrd="0" presId="urn:microsoft.com/office/officeart/2005/8/layout/hierarchy1"/>
    <dgm:cxn modelId="{A081CA32-88F0-4D56-B670-C4BE9BAF6027}" type="presParOf" srcId="{C53A059A-0E46-45AD-88E2-DC4FF8D50F6B}" destId="{C60C772F-1DBA-4882-BDC4-0DCDDDE7DF27}" srcOrd="0" destOrd="0" presId="urn:microsoft.com/office/officeart/2005/8/layout/hierarchy1"/>
    <dgm:cxn modelId="{72B9A6D3-76EA-42DA-8586-6EAC2DE3D0D2}" type="presParOf" srcId="{C53A059A-0E46-45AD-88E2-DC4FF8D50F6B}" destId="{B1F30C36-1AC9-4555-9F0B-6EFAA6E443D1}" srcOrd="1" destOrd="0" presId="urn:microsoft.com/office/officeart/2005/8/layout/hierarchy1"/>
    <dgm:cxn modelId="{C4B6CA18-C60D-437E-9DD2-DF1687667A33}" type="presParOf" srcId="{0AB0A1CD-7924-4272-A443-3DA60D584C56}" destId="{4048F8D4-6792-40C4-9625-666A8E3A0784}" srcOrd="1" destOrd="0" presId="urn:microsoft.com/office/officeart/2005/8/layout/hierarchy1"/>
    <dgm:cxn modelId="{130CC509-0BA4-426D-8D34-9E42F6C267A0}" type="presParOf" srcId="{7634C17E-9BDD-4215-BE3F-3AF690C5CD7B}" destId="{539CB92D-EA6B-42C3-AB22-B5BB9E5E4DED}" srcOrd="4" destOrd="0" presId="urn:microsoft.com/office/officeart/2005/8/layout/hierarchy1"/>
    <dgm:cxn modelId="{2FE61C7E-A8B1-4D9F-8FEF-7BCB17DBF53B}" type="presParOf" srcId="{7634C17E-9BDD-4215-BE3F-3AF690C5CD7B}" destId="{C824DC6E-B8EB-471A-AF71-28E784D40820}" srcOrd="5" destOrd="0" presId="urn:microsoft.com/office/officeart/2005/8/layout/hierarchy1"/>
    <dgm:cxn modelId="{D81D5276-A840-40AA-8424-D27E7C27C204}" type="presParOf" srcId="{C824DC6E-B8EB-471A-AF71-28E784D40820}" destId="{1B2B6D23-F5B2-478C-8FC0-51E06A35D43B}" srcOrd="0" destOrd="0" presId="urn:microsoft.com/office/officeart/2005/8/layout/hierarchy1"/>
    <dgm:cxn modelId="{601395A6-B285-43BD-B1AF-A97484341DF6}" type="presParOf" srcId="{1B2B6D23-F5B2-478C-8FC0-51E06A35D43B}" destId="{322F4845-57E3-4009-A05C-41AF35ECFB24}" srcOrd="0" destOrd="0" presId="urn:microsoft.com/office/officeart/2005/8/layout/hierarchy1"/>
    <dgm:cxn modelId="{6147E270-9D6C-49AB-B557-2EAD9B7F0E17}" type="presParOf" srcId="{1B2B6D23-F5B2-478C-8FC0-51E06A35D43B}" destId="{C1C5924C-8593-4CBE-A768-76836A259009}" srcOrd="1" destOrd="0" presId="urn:microsoft.com/office/officeart/2005/8/layout/hierarchy1"/>
    <dgm:cxn modelId="{FB4A3657-005B-4CDB-92DF-7CB9BF394783}" type="presParOf" srcId="{C824DC6E-B8EB-471A-AF71-28E784D40820}" destId="{D13BFAB6-AF55-4C0E-8547-01D9A4F2694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DE268-1B50-4F1C-8B32-12E504D3C111}" type="datetimeFigureOut">
              <a:rPr lang="fr-FR" smtClean="0"/>
              <a:pPr/>
              <a:t>27/06/2019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1DB08-301A-4D57-820B-4E0CEB43917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176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1DB08-301A-4D57-820B-4E0CEB43917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673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1DB08-301A-4D57-820B-4E0CEB43917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467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1DB08-301A-4D57-820B-4E0CEB43917F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344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D4A3A-DD05-4B04-8421-5E70F522B077}" type="slidenum">
              <a:rPr lang="fr-FR" smtClean="0">
                <a:solidFill>
                  <a:prstClr val="black"/>
                </a:solidFill>
              </a:rPr>
              <a:pPr/>
              <a:t>32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185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FAO 2008 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 En 2050 9 milliards  d’</a:t>
            </a:r>
            <a:r>
              <a:rPr lang="fr-FR" dirty="0" err="1" smtClean="0"/>
              <a:t>etre</a:t>
            </a:r>
            <a:r>
              <a:rPr lang="fr-FR" dirty="0" smtClean="0"/>
              <a:t>  humain sur terre, accès aux protéines de plus en plus difficiles   : </a:t>
            </a:r>
          </a:p>
          <a:p>
            <a:pPr>
              <a:buNone/>
            </a:pPr>
            <a:r>
              <a:rPr lang="fr-FR" dirty="0" err="1" smtClean="0"/>
              <a:t>entomophagie</a:t>
            </a:r>
            <a:r>
              <a:rPr lang="fr-FR" dirty="0" smtClean="0"/>
              <a:t> ++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A3CD-20AE-480A-B50C-33059D620E75}" type="slidenum">
              <a:rPr lang="fr-FR" smtClean="0">
                <a:solidFill>
                  <a:prstClr val="black"/>
                </a:solidFill>
              </a:rPr>
              <a:pPr/>
              <a:t>39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167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0053FF7-DDF9-467C-B050-653BEDF4DE2C}" type="slidenum">
              <a:rPr lang="zh-CN" altLang="en-US">
                <a:solidFill>
                  <a:prstClr val="black"/>
                </a:solidFill>
              </a:rPr>
              <a:pPr eaLnBrk="1" hangingPunct="1"/>
              <a:t>43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72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0053FF7-DDF9-467C-B050-653BEDF4DE2C}" type="slidenum">
              <a:rPr lang="zh-CN" altLang="en-US">
                <a:solidFill>
                  <a:prstClr val="black"/>
                </a:solidFill>
              </a:rPr>
              <a:pPr eaLnBrk="1" hangingPunct="1"/>
              <a:t>44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272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0053FF7-DDF9-467C-B050-653BEDF4DE2C}" type="slidenum">
              <a:rPr lang="zh-CN" altLang="en-US">
                <a:solidFill>
                  <a:prstClr val="black"/>
                </a:solidFill>
              </a:rPr>
              <a:pPr eaLnBrk="1" hangingPunct="1"/>
              <a:t>47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605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0053FF7-DDF9-467C-B050-653BEDF4DE2C}" type="slidenum">
              <a:rPr lang="zh-CN" altLang="en-US">
                <a:solidFill>
                  <a:prstClr val="black"/>
                </a:solidFill>
              </a:rPr>
              <a:pPr eaLnBrk="1" hangingPunct="1"/>
              <a:t>48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23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A92D101-FC89-4C4F-8A74-9B3C5124741B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48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98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B4C0-9A50-4E27-8C86-AF87F2E8B20C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206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B9FB-8C6E-46B3-A688-B13D3EF03739}" type="datetime1">
              <a:rPr lang="fr-FR" smtClean="0"/>
              <a:t>27/06/2019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28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8638-526D-4200-996E-CDE0322923B1}" type="datetime1">
              <a:rPr lang="fr-FR" smtClean="0"/>
              <a:t>27/06/2019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22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8779-40AE-49D2-83EE-592CC5003A07}" type="datetime1">
              <a:rPr lang="fr-FR" smtClean="0"/>
              <a:t>27/06/2019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907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D1C7-D695-4C3B-A5F1-A21065AEBE3F}" type="datetime1">
              <a:rPr lang="fr-FR" smtClean="0"/>
              <a:t>27/06/2019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163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1C1D-AADB-4C8B-8D6E-3438914B40B8}" type="datetime1">
              <a:rPr lang="fr-FR" smtClean="0"/>
              <a:t>27/06/2019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50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ACCE-E315-4070-A098-887C56460B32}" type="datetime1">
              <a:rPr lang="fr-FR" smtClean="0"/>
              <a:t>27/06/2019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14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D1C6-F7E1-48B7-929A-ED20A1C24191}" type="datetime1">
              <a:rPr lang="fr-FR" smtClean="0"/>
              <a:t>27/06/2019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56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5A7D-9166-447E-B988-E4E27E5E89BC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426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A69B-012E-49B6-A829-D19AC9D2B438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399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A3E1-F3C4-4469-ADE2-AA89C5E8BA44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4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B22D-8E80-4549-8DA2-1189497FC6A8}" type="datetime1">
              <a:rPr lang="fr-FR" smtClean="0"/>
              <a:t>27/06/2019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809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94A8-A2C7-4C51-9CD3-E647CDA15DB3}" type="datetime1">
              <a:rPr lang="fr-FR" smtClean="0"/>
              <a:t>27/06/2019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475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2AFC202-6CE5-47A4-9FF7-01FB8C93B529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94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1E0C4C2-ADE8-41D0-B586-EB61796CC197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132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666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226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42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898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430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15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378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08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0142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043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239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07B0-D645-4C29-BC28-38286932B64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6586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87704-8AD6-4BC4-A158-A0FA03C16AF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710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DA9A-6BA8-414A-B9F7-1317FB07A99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1043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B207-E773-4E28-B3CE-107BCA9D51A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297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DC4D-1C8B-4439-8AA5-140FC9220F5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11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78ED-8002-4F4C-9848-009B76E01E2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13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5E26-9722-4A19-A5D7-DD6CBE888C8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365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D73A-E15A-4060-87DA-937064D17F6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7908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1AFB-B78D-41FE-9C49-2CDD53085D6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904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2611C-4B94-4B99-AA28-D39F57BCB10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997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1F394-422D-4A5F-AAF9-2DCCF8A32EA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8420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2E24-F500-466E-9C2B-14A9017948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293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331C-95FC-482A-9D7E-1DFDFCB0E0D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003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6C72-D32B-4B9F-A109-6791D4341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112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F1C1-803B-48C8-B83E-9446FE28A8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387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21AED-56B6-45E2-9BB4-B39A99D045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8511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2EFE-D928-4DAC-9FD3-2CFA397B9D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7474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220E-1912-402B-82CC-B05BDC63AD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7687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533-7731-4539-8153-5BC6C47ED6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910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0F5C0-9D3A-4392-9165-74F8B18E9F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7841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8885-07A5-4487-99C1-73FD93658D3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556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02F1-8ACE-451C-9038-B1D32A5616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3318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07B0-D645-4C29-BC28-38286932B64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857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87704-8AD6-4BC4-A158-A0FA03C16AF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5235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DA9A-6BA8-414A-B9F7-1317FB07A99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833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B207-E773-4E28-B3CE-107BCA9D51A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0135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DC4D-1C8B-4439-8AA5-140FC9220F5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6908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78ED-8002-4F4C-9848-009B76E01E2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5264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5E26-9722-4A19-A5D7-DD6CBE888C8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748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D73A-E15A-4060-87DA-937064D17F6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216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1AFB-B78D-41FE-9C49-2CDD53085D6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44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2611C-4B94-4B99-AA28-D39F57BCB10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4067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1F394-422D-4A5F-AAF9-2DCCF8A32EA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5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40000"/>
              <a:lumOff val="60000"/>
            </a:schemeClr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A222867-DB19-4847-8E0F-8508191A2568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CB8BA84-E354-4991-B3AB-24A58EF59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83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A4E39-C8F5-4FD2-91FC-05048B0900A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F7322-769F-4291-BFAC-365326C65FD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60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5D533-2890-4D49-B710-A63FAE7C917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45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7254A-82F4-4A53-B4EF-F4FFA6B235B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JE SOUTIENS LA CREATION D'UN DES D'ALLERGOLOGIE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A8B34-1C93-44BA-A3B2-D11CB2F349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16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5D533-2890-4D49-B710-A63FAE7C917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4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m.wikipedia.org/wiki/Fichier:Allergy_food.jp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AA29-EA03-419F-8D70-7E40B21409F7}" type="datetime1">
              <a:rPr lang="fr-FR" smtClean="0"/>
              <a:t>27/06/2019</a:t>
            </a:fld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12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063116"/>
            <a:ext cx="11741624" cy="1825255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Problématique </a:t>
            </a:r>
            <a:r>
              <a:rPr lang="fr-FR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	a Prise en Charge 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fr-FR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Allergies 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Mali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42873" y="4228430"/>
            <a:ext cx="8825658" cy="861420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BAMAKO</a:t>
            </a:r>
            <a:r>
              <a:rPr lang="fr-FR" sz="2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Juin  2019</a:t>
            </a:r>
            <a:endParaRPr lang="fr-F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logo bon som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091" y="-1"/>
            <a:ext cx="2526909" cy="207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930628" y="536639"/>
            <a:ext cx="43604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FE. PHAR</a:t>
            </a:r>
          </a:p>
          <a:p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r-FR" sz="28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journée scientifique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01822" y="4908548"/>
            <a:ext cx="4457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chemeClr val="bg2"/>
                </a:solidFill>
              </a:rPr>
              <a:t>Prof Toloba. </a:t>
            </a:r>
            <a:r>
              <a:rPr lang="fr-FR" b="1" u="sng" dirty="0" smtClean="0">
                <a:solidFill>
                  <a:schemeClr val="bg2"/>
                </a:solidFill>
              </a:rPr>
              <a:t>Yacouba</a:t>
            </a:r>
            <a:r>
              <a:rPr lang="fr-FR" b="1" i="1" dirty="0" smtClean="0">
                <a:solidFill>
                  <a:srgbClr val="0015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Pneumo-phtisiologue, Allergologue </a:t>
            </a:r>
          </a:p>
          <a:p>
            <a:r>
              <a:rPr lang="fr-FR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de Pneumologie, CHU  </a:t>
            </a:r>
            <a:r>
              <a:rPr lang="fr-FR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Point-G</a:t>
            </a:r>
          </a:p>
          <a:p>
            <a:r>
              <a:rPr lang="fr-FR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Chef de  DER   FMOS</a:t>
            </a:r>
            <a:endParaRPr lang="fr-FR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Mail: </a:t>
            </a:r>
            <a:r>
              <a:rPr lang="fr-FR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toloba71@yahoo.fr                  </a:t>
            </a:r>
            <a:endParaRPr lang="fr-FR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431835" y="4228430"/>
            <a:ext cx="3440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</a:t>
            </a:r>
            <a:r>
              <a:rPr lang="fr-FR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Soumare</a:t>
            </a:r>
            <a:r>
              <a:rPr lang="fr-FR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Dianguina</a:t>
            </a:r>
          </a:p>
          <a:p>
            <a:r>
              <a:rPr lang="fr-FR" b="1" dirty="0" smtClean="0">
                <a:solidFill>
                  <a:schemeClr val="bg2"/>
                </a:solidFill>
              </a:rPr>
              <a:t>Dr Ouattara. Khadidia</a:t>
            </a:r>
          </a:p>
          <a:p>
            <a:r>
              <a:rPr lang="fr-FR" b="1" dirty="0" smtClean="0">
                <a:solidFill>
                  <a:schemeClr val="bg2"/>
                </a:solidFill>
              </a:rPr>
              <a:t>Dr Kanouté. Ténin</a:t>
            </a:r>
          </a:p>
          <a:p>
            <a:r>
              <a:rPr lang="fr-FR" b="1" dirty="0" smtClean="0">
                <a:solidFill>
                  <a:schemeClr val="bg2"/>
                </a:solidFill>
              </a:rPr>
              <a:t>Dr Sidibé. Fatoumata</a:t>
            </a:r>
          </a:p>
          <a:p>
            <a:r>
              <a:rPr lang="fr-FR" b="1" dirty="0" smtClean="0">
                <a:solidFill>
                  <a:schemeClr val="bg2"/>
                </a:solidFill>
              </a:rPr>
              <a:t>Dr Guindo. Ibrahim</a:t>
            </a:r>
          </a:p>
          <a:p>
            <a:r>
              <a:rPr lang="fr-FR" b="1" dirty="0" smtClean="0">
                <a:solidFill>
                  <a:schemeClr val="bg2"/>
                </a:solidFill>
              </a:rPr>
              <a:t> </a:t>
            </a:r>
            <a:endParaRPr lang="fr-FR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7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465389" y="687175"/>
            <a:ext cx="8229600" cy="1143000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ctr"/>
            <a:r>
              <a:rPr lang="fr-FR" sz="4800" b="1" dirty="0" smtClean="0">
                <a:solidFill>
                  <a:schemeClr val="bg1"/>
                </a:solidFill>
              </a:rPr>
              <a:t/>
            </a:r>
            <a:br>
              <a:rPr lang="fr-FR" sz="4800" b="1" dirty="0" smtClean="0">
                <a:solidFill>
                  <a:schemeClr val="bg1"/>
                </a:solidFill>
              </a:rPr>
            </a:br>
            <a:r>
              <a:rPr lang="fr-FR" sz="4800" b="1" dirty="0" smtClean="0">
                <a:solidFill>
                  <a:schemeClr val="bg1"/>
                </a:solidFill>
              </a:rPr>
              <a:t>CONFLIT  </a:t>
            </a:r>
            <a:r>
              <a:rPr lang="fr-FR" sz="4800" b="1" dirty="0">
                <a:solidFill>
                  <a:schemeClr val="bg1"/>
                </a:solidFill>
              </a:rPr>
              <a:t>D’INTERET</a:t>
            </a:r>
            <a:br>
              <a:rPr lang="fr-FR" sz="4800" b="1" dirty="0">
                <a:solidFill>
                  <a:schemeClr val="bg1"/>
                </a:solidFill>
              </a:rPr>
            </a:br>
            <a:r>
              <a:rPr lang="fr-FR" sz="4800" b="1" dirty="0" smtClean="0">
                <a:solidFill>
                  <a:schemeClr val="bg1"/>
                </a:solidFill>
              </a:rPr>
              <a:t> </a:t>
            </a:r>
            <a:endParaRPr lang="fr-FR" sz="4800" b="1" dirty="0">
              <a:solidFill>
                <a:schemeClr val="bg1"/>
              </a:solidFill>
            </a:endParaRPr>
          </a:p>
        </p:txBody>
      </p:sp>
      <p:sp>
        <p:nvSpPr>
          <p:cNvPr id="5" name="Titre 2"/>
          <p:cNvSpPr txBox="1">
            <a:spLocks/>
          </p:cNvSpPr>
          <p:nvPr/>
        </p:nvSpPr>
        <p:spPr bwMode="gray">
          <a:xfrm>
            <a:off x="1131981" y="315260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AUCUN</a:t>
            </a:r>
            <a:endParaRPr lang="fr-FR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84449-3879-4E9F-BE3E-EFDB2E8E783A}" type="datetime1">
              <a:rPr lang="fr-FR" smtClean="0"/>
              <a:t>27/06/2019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b="1" smtClean="0"/>
              <a:pPr/>
              <a:t>3</a:t>
            </a:fld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18023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fr-F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 </a:t>
            </a:r>
            <a:endParaRPr lang="fr-F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3767" y="2458192"/>
            <a:ext cx="10509662" cy="3598224"/>
          </a:xfrm>
        </p:spPr>
        <p:txBody>
          <a:bodyPr>
            <a:normAutofit fontScale="85000" lnSpcReduction="20000"/>
          </a:bodyPr>
          <a:lstStyle/>
          <a:p>
            <a:r>
              <a:rPr lang="fr-FR" sz="4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F. </a:t>
            </a:r>
            <a:r>
              <a:rPr lang="fr-FR" sz="4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M.C</a:t>
            </a:r>
          </a:p>
          <a:p>
            <a:pPr marL="0" indent="0">
              <a:buNone/>
            </a:pPr>
            <a:endParaRPr lang="fr-FR" sz="41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Humanitaire </a:t>
            </a:r>
            <a:endParaRPr lang="fr-FR" sz="41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4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entreprenariat </a:t>
            </a:r>
          </a:p>
          <a:p>
            <a:pPr marL="0" indent="0" algn="ctr">
              <a:buNone/>
            </a:pPr>
            <a:r>
              <a:rPr lang="fr-FR" sz="4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DA3F9-81CE-4FA3-A626-8798AA8C8294}" type="datetime1">
              <a:rPr lang="fr-FR" smtClean="0"/>
              <a:t>27/06/2019</a:t>
            </a:fld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b="1" smtClean="0"/>
              <a:pPr/>
              <a:t>4</a:t>
            </a:fld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07889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4954" y="783668"/>
            <a:ext cx="8761413" cy="706964"/>
          </a:xfrm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4C112-2FDA-403B-8DD5-5DC98F8505C8}" type="datetime1">
              <a:rPr lang="fr-FR" smtClean="0"/>
              <a:t>27/06/2019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b="1" smtClean="0"/>
              <a:pPr/>
              <a:t>5</a:t>
            </a:fld>
            <a:endParaRPr lang="fr-FR" b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91432" y="2417117"/>
            <a:ext cx="8825659" cy="3974721"/>
          </a:xfrm>
        </p:spPr>
        <p:txBody>
          <a:bodyPr>
            <a:normAutofit fontScale="92500" lnSpcReduction="10000"/>
          </a:bodyPr>
          <a:lstStyle/>
          <a:p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 </a:t>
            </a:r>
          </a:p>
          <a:p>
            <a:pPr marL="0" indent="0">
              <a:buNone/>
            </a:pPr>
            <a:endParaRPr lang="fr-F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DIAGNOSCTIC </a:t>
            </a:r>
          </a:p>
          <a:p>
            <a:pPr marL="0" indent="0">
              <a:buNone/>
            </a:pPr>
            <a:endParaRPr lang="fr-F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PRISE EN CHARGE </a:t>
            </a:r>
          </a:p>
          <a:p>
            <a:pPr marL="0" indent="0">
              <a:buNone/>
            </a:pPr>
            <a:endParaRPr lang="fr-F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 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02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832514"/>
            <a:ext cx="8761413" cy="1228298"/>
          </a:xfrm>
        </p:spPr>
        <p:txBody>
          <a:bodyPr/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GENERALITES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300251" y="2361063"/>
            <a:ext cx="11586949" cy="4790363"/>
          </a:xfrm>
        </p:spPr>
        <p:txBody>
          <a:bodyPr>
            <a:normAutofit fontScale="77500" lnSpcReduction="20000"/>
          </a:bodyPr>
          <a:lstStyle/>
          <a:p>
            <a:pPr algn="just" eaLnBrk="1" hangingPunct="1">
              <a:defRPr/>
            </a:pP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Allergies: problèmes de santé connus depuis l’antiquité</a:t>
            </a:r>
          </a:p>
          <a:p>
            <a:pPr marL="0" indent="0" algn="just" eaLnBrk="1" hangingPunct="1">
              <a:buFontTx/>
              <a:buNone/>
              <a:defRPr/>
            </a:pPr>
            <a:endParaRPr lang="fr-FR" sz="39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physiopathologie: 6 Nobels de médecine: </a:t>
            </a:r>
          </a:p>
          <a:p>
            <a:pPr marL="0" indent="0" algn="just" eaLnBrk="1" hangingPunct="1">
              <a:buFontTx/>
              <a:buNone/>
              <a:defRPr/>
            </a:pPr>
            <a:r>
              <a:rPr lang="fr-FR" sz="3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- 1908: Paul Ehrlich et </a:t>
            </a:r>
            <a:r>
              <a:rPr lang="fr-FR" sz="39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Litch</a:t>
            </a: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Metchnikov </a:t>
            </a:r>
            <a:endParaRPr lang="fr-FR" sz="39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- 1913: Charles Richet </a:t>
            </a:r>
          </a:p>
          <a:p>
            <a:pPr marL="0" indent="0" algn="just" eaLnBrk="1" hangingPunct="1">
              <a:buFontTx/>
              <a:buNone/>
              <a:defRPr/>
            </a:pP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- 1936</a:t>
            </a:r>
            <a:r>
              <a:rPr lang="fr-FR" sz="3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Henry </a:t>
            </a:r>
            <a:r>
              <a:rPr lang="fr-FR" sz="39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Hallett</a:t>
            </a:r>
            <a:r>
              <a:rPr lang="fr-FR" sz="3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Dale</a:t>
            </a:r>
            <a:endParaRPr lang="fr-FR" sz="39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r>
              <a:rPr lang="fr-FR" sz="3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-1957</a:t>
            </a:r>
            <a:r>
              <a:rPr lang="fr-FR" sz="3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Joshua </a:t>
            </a:r>
            <a:r>
              <a:rPr lang="fr-FR" sz="39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Lederberg</a:t>
            </a:r>
            <a:endParaRPr lang="fr-FR" sz="39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r>
              <a:rPr lang="fr-FR" sz="3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- 1982</a:t>
            </a:r>
            <a:r>
              <a:rPr lang="fr-FR" sz="3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Georges Jean Franz Köhler</a:t>
            </a:r>
            <a:endParaRPr lang="fr-FR" sz="39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buFontTx/>
              <a:buNone/>
              <a:defRPr/>
            </a:pPr>
            <a:r>
              <a:rPr lang="fr-FR" sz="39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- 2011: Jules  Hoffmann</a:t>
            </a:r>
          </a:p>
          <a:p>
            <a:pPr algn="just" eaLnBrk="1" hangingPunct="1">
              <a:defRPr/>
            </a:pPr>
            <a:endParaRPr lang="fr-FR" sz="3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endParaRPr lang="fr-FR" dirty="0" smtClean="0"/>
          </a:p>
          <a:p>
            <a:pPr lvl="1" eaLnBrk="1" hangingPunct="1">
              <a:defRPr/>
            </a:pPr>
            <a:endParaRPr lang="fr-FR" dirty="0" smtClean="0"/>
          </a:p>
          <a:p>
            <a:pPr lvl="1" eaLnBrk="1" hangingPunct="1">
              <a:defRPr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20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99332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421" y="0"/>
            <a:ext cx="11846257" cy="6858000"/>
          </a:xfrm>
        </p:spPr>
      </p:pic>
      <p:pic>
        <p:nvPicPr>
          <p:cNvPr id="99333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0546" y="668975"/>
            <a:ext cx="2160240" cy="202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4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GENERALITES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/>
            <a:r>
              <a:rPr lang="fr-FR" sz="3300" b="1" dirty="0" smtClean="0">
                <a:solidFill>
                  <a:srgbClr val="002060"/>
                </a:solidFill>
              </a:rPr>
              <a:t>Problèmes de santé en rapport avec l’environnement,</a:t>
            </a:r>
          </a:p>
          <a:p>
            <a:pPr algn="just" eaLnBrk="1" hangingPunct="1"/>
            <a:r>
              <a:rPr lang="fr-FR" sz="3300" b="1" dirty="0" smtClean="0">
                <a:solidFill>
                  <a:srgbClr val="002060"/>
                </a:solidFill>
              </a:rPr>
              <a:t>Notion de «  ONE HEALTH »</a:t>
            </a:r>
          </a:p>
          <a:p>
            <a:pPr algn="just" eaLnBrk="1" hangingPunct="1"/>
            <a:r>
              <a:rPr lang="fr-FR" sz="3300" b="1" dirty="0" smtClean="0">
                <a:solidFill>
                  <a:srgbClr val="002060"/>
                </a:solidFill>
              </a:rPr>
              <a:t>Mieux pris en charge au Nord,</a:t>
            </a:r>
          </a:p>
          <a:p>
            <a:pPr algn="just" eaLnBrk="1" hangingPunct="1"/>
            <a:r>
              <a:rPr lang="fr-FR" sz="3300" b="1" dirty="0" smtClean="0">
                <a:solidFill>
                  <a:srgbClr val="002060"/>
                </a:solidFill>
              </a:rPr>
              <a:t> ampleur et impacts au sud:  jusqu’à ce jour mal précisés</a:t>
            </a:r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5034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Historique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1187076" y="2429437"/>
            <a:ext cx="853122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b="1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cas  choc anaphylactique pharaon </a:t>
            </a:r>
            <a:r>
              <a:rPr lang="fr-FR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Menès</a:t>
            </a:r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mort d'une piqûre de frelon  2600 avant JC. </a:t>
            </a:r>
          </a:p>
          <a:p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faudra pourtant attendre près de 4600 ans pour comprendre .  Beaucoup de zones d'ombre.</a:t>
            </a:r>
          </a:p>
          <a:p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1874 : </a:t>
            </a:r>
            <a:r>
              <a:rPr lang="fr-F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Heinrich Quincke</a:t>
            </a:r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premier à décrire l'</a:t>
            </a:r>
            <a:r>
              <a:rPr lang="fr-F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angiœdème</a:t>
            </a:r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Œdème de </a:t>
            </a:r>
            <a:r>
              <a:rPr lang="fr-F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Quinck</a:t>
            </a:r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18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Historique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lang="fr-FR" dirty="0" smtClean="0"/>
              <a:t> </a:t>
            </a: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1901 : </a:t>
            </a:r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Charles Richet </a:t>
            </a: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Paul Portier découvrent l'anaphylaxie : par injections répétées d'extraits d'anémone de mer sur un chien: le chien meurt à la deuxième injection. </a:t>
            </a:r>
            <a:b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49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Historique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3583" y="2277038"/>
            <a:ext cx="1078173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1906 : </a:t>
            </a:r>
            <a:r>
              <a:rPr lang="fr-FR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Pirquet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médecin autrichien, a mis au point la technique d'étude des réactions cutanées à la tuberculine et a créé le mot allergie</a:t>
            </a:r>
          </a:p>
          <a:p>
            <a:pPr marL="0" indent="0">
              <a:buNone/>
              <a:defRPr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terme allergie : grec </a:t>
            </a:r>
          </a:p>
          <a:p>
            <a:pPr marL="0" indent="0">
              <a:buFontTx/>
              <a:buNone/>
              <a:defRPr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Allos:    autre</a:t>
            </a:r>
          </a:p>
          <a:p>
            <a:pPr marL="0" indent="0">
              <a:buFontTx/>
              <a:buNone/>
              <a:defRPr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fr-FR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Ergos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 réaction</a:t>
            </a:r>
          </a:p>
        </p:txBody>
      </p:sp>
      <p:sp>
        <p:nvSpPr>
          <p:cNvPr id="9" name="Accolade fermante 2"/>
          <p:cNvSpPr>
            <a:spLocks/>
          </p:cNvSpPr>
          <p:nvPr/>
        </p:nvSpPr>
        <p:spPr bwMode="auto">
          <a:xfrm>
            <a:off x="5567782" y="5312338"/>
            <a:ext cx="504825" cy="1079500"/>
          </a:xfrm>
          <a:prstGeom prst="rightBrace">
            <a:avLst>
              <a:gd name="adj1" fmla="val 8316"/>
              <a:gd name="adj2" fmla="val 50000"/>
            </a:avLst>
          </a:prstGeom>
          <a:noFill/>
          <a:ln w="57150" algn="ctr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sz="2400">
              <a:latin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072607" y="5534025"/>
            <a:ext cx="39417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réagir autrement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2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/>
            </a:r>
            <a:br>
              <a:rPr lang="fr-FR" sz="2400" b="1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endParaRPr lang="fr-FR" sz="2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75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Historique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2" y="2166772"/>
            <a:ext cx="8825659" cy="3416300"/>
          </a:xfrm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1921 :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Prausnitz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Kustner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mettent en évidence le mécanisme en deux temps de l'allergie : sensibilisation et réaction. </a:t>
            </a:r>
          </a:p>
          <a:p>
            <a:pPr>
              <a:buFontTx/>
              <a:buChar char="-"/>
            </a:pP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Kustner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allergique au poisson) à la différence de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Prausnitz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buFontTx/>
              <a:buChar char="-"/>
            </a:pP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Celui-ci s'injecte du sérum provenant de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Kustner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il ne se passe rien. </a:t>
            </a:r>
          </a:p>
          <a:p>
            <a:pPr>
              <a:buFontTx/>
              <a:buChar char="-"/>
            </a:pP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heures après, il mange du poisson, une réaction apparaît = transfert passif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d’Ac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(appelés </a:t>
            </a:r>
            <a:r>
              <a:rPr lang="fr-FR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fr-FR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réaginiques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dans le sang. 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87998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Historique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1154954" y="2603500"/>
            <a:ext cx="9886085" cy="3416300"/>
          </a:xfrm>
        </p:spPr>
        <p:txBody>
          <a:bodyPr/>
          <a:lstStyle/>
          <a:p>
            <a:r>
              <a:rPr lang="fr-FR" dirty="0" smtClean="0"/>
              <a:t> </a:t>
            </a: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1967 : </a:t>
            </a:r>
            <a:r>
              <a:rPr lang="fr-FR" sz="32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Ishizaka</a:t>
            </a:r>
            <a:r>
              <a:rPr lang="fr-FR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(USA) , </a:t>
            </a:r>
            <a:r>
              <a:rPr lang="fr-FR" sz="32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Bennick</a:t>
            </a:r>
            <a:r>
              <a:rPr lang="fr-FR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fr-FR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Johansson</a:t>
            </a:r>
            <a:r>
              <a:rPr lang="fr-FR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(Suède) découvrent l'</a:t>
            </a:r>
            <a:r>
              <a:rPr lang="fr-FR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(immunoglobuline E) et son rôle dans l'allergie. </a:t>
            </a:r>
          </a:p>
          <a:p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95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Epidémiologie 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 bwMode="auto">
          <a:xfrm>
            <a:off x="191070" y="2431394"/>
            <a:ext cx="11723426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Maladie Allergique (OMS) :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</a:rPr>
              <a:t>4</a:t>
            </a:r>
            <a:r>
              <a:rPr kumimoji="0" lang="fr-FR" sz="3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</a:rPr>
              <a:t>e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</a:rPr>
              <a:t>  rang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des maladies chroniques dans le monde après le cancer, les pathologies</a:t>
            </a:r>
            <a:r>
              <a:rPr kumimoji="0" lang="fr-FR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cardiovasculaires et le sida.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 Maladie de plus en plus handicapante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  2017: 30% de la Population Mondiale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2050:  50% au moins une Maladie allergique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Afrique : données parcellaires et peu connues </a:t>
            </a:r>
          </a:p>
        </p:txBody>
      </p:sp>
    </p:spTree>
    <p:extLst>
      <p:ext uri="{BB962C8B-B14F-4D97-AF65-F5344CB8AC3E}">
        <p14:creationId xmlns:p14="http://schemas.microsoft.com/office/powerpoint/2010/main" val="102422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5" y="679572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Epidémiologie 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6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8549" y="1479550"/>
            <a:ext cx="8516203" cy="5378450"/>
          </a:xfrm>
        </p:spPr>
      </p:pic>
    </p:spTree>
    <p:extLst>
      <p:ext uri="{BB962C8B-B14F-4D97-AF65-F5344CB8AC3E}">
        <p14:creationId xmlns:p14="http://schemas.microsoft.com/office/powerpoint/2010/main" val="94317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Définition 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917812" y="2300850"/>
            <a:ext cx="8062913" cy="439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Immunité: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ensemble des réactions élaborées par le système immunitaire vis-à-vis d’antigène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ALLERGIE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Le terme a été créé a partir de deux mots Grecs: « Allos » et « </a:t>
            </a:r>
            <a:r>
              <a:rPr kumimoji="0" lang="fr-F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Ergos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</a:rPr>
              <a:t> » qui signifie « autre façon de réagir »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</a:rPr>
              <a:t>Réaction anormale, inadaptée, exagérée du système immunitaire consécutive au contact  avec une substance étrangère à l’organisme( 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</a:rPr>
              <a:t>allergène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</a:rPr>
              <a:t>)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97055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Définition 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187076" y="2309884"/>
            <a:ext cx="9635599" cy="4852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 smtClean="0"/>
          </a:p>
          <a:p>
            <a:pPr>
              <a:defRPr/>
            </a:pPr>
            <a:r>
              <a:rPr lang="fr-FR" sz="1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ATOPIE</a:t>
            </a:r>
          </a:p>
          <a:p>
            <a:pPr marL="457200" lvl="1" indent="0">
              <a:buFontTx/>
              <a:buNone/>
              <a:defRPr/>
            </a:pPr>
            <a:r>
              <a:rPr lang="fr-FR" sz="1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L’allergie survient sur un terrain génétiquement prédisposé : on parle alors de terrain « </a:t>
            </a:r>
            <a:r>
              <a:rPr lang="fr-FR" sz="1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atopique</a:t>
            </a:r>
            <a:r>
              <a:rPr lang="fr-FR" sz="1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». </a:t>
            </a:r>
          </a:p>
          <a:p>
            <a:pPr lvl="1">
              <a:defRPr/>
            </a:pPr>
            <a:endParaRPr lang="fr-FR" sz="1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fr-FR" sz="1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de sensibilisation phase initiale de reconnaissante de l’allergène par les cellules immunocompétentes</a:t>
            </a:r>
          </a:p>
          <a:p>
            <a:pPr lvl="1">
              <a:defRPr/>
            </a:pPr>
            <a:r>
              <a:rPr lang="fr-FR" sz="1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 de déclenchement  : complexe </a:t>
            </a:r>
            <a:r>
              <a:rPr lang="fr-FR" sz="1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fr-FR" sz="1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/Ag</a:t>
            </a:r>
          </a:p>
          <a:p>
            <a:pPr>
              <a:defRPr/>
            </a:pPr>
            <a:endParaRPr lang="fr-FR" sz="1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endParaRPr lang="fr-FR" sz="3100" dirty="0" smtClean="0"/>
          </a:p>
          <a:p>
            <a:pPr marL="0" indent="0">
              <a:buFontTx/>
              <a:buNone/>
              <a:defRPr/>
            </a:pPr>
            <a:r>
              <a:rPr lang="fr-FR" sz="3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684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818865"/>
            <a:ext cx="8761413" cy="1134722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GENERALITES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Définition 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1681582" y="2347415"/>
            <a:ext cx="9154740" cy="432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ALLERGOLOGUE ET ALLERGOLOGIE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Médecin spécialiste qui soigne les allergies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On décrit cinq types d’allergies: 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respiratoires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cutanées, oculaires, alimentaires et les chocs anaphylactiques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Atteignent tous les organes dont, principalement, l’appareil respiratoire, l’appareil digestif, la peau et les muqueuses. </a:t>
            </a:r>
            <a:b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2139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573206"/>
            <a:ext cx="9165464" cy="1380381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DIAGNOSTIC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fr-FR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Afrique - MALI ??????? 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6" name="Espace réservé du contenu 3" descr="C:\Users\IGF\AppData\Local\Temp\msohtmlclip1\01\clip_image001.jpg"/>
          <p:cNvPicPr>
            <a:picLocks/>
          </p:cNvPicPr>
          <p:nvPr/>
        </p:nvPicPr>
        <p:blipFill>
          <a:blip r:embed="rId2"/>
          <a:srcRect l="9852" t="7521" r="64272" b="71610"/>
          <a:stretch>
            <a:fillRect/>
          </a:stretch>
        </p:blipFill>
        <p:spPr bwMode="auto">
          <a:xfrm>
            <a:off x="480081" y="1263396"/>
            <a:ext cx="3412103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 descr="C:\Users\IGF\AppData\Local\Temp\msohtmlclip1\01\clip_image001.jpg"/>
          <p:cNvPicPr/>
          <p:nvPr/>
        </p:nvPicPr>
        <p:blipFill>
          <a:blip r:embed="rId3"/>
          <a:srcRect l="6707" t="4237" r="51231" b="80826"/>
          <a:stretch>
            <a:fillRect/>
          </a:stretch>
        </p:blipFill>
        <p:spPr bwMode="auto">
          <a:xfrm>
            <a:off x="4440471" y="3159738"/>
            <a:ext cx="5909480" cy="436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 rot="620863">
            <a:off x="-179450" y="6266288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Respiratoire</a:t>
            </a:r>
            <a:r>
              <a:rPr lang="fr-FR" sz="2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620863">
            <a:off x="4898505" y="3006606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Digestif</a:t>
            </a:r>
            <a:r>
              <a:rPr lang="fr-FR" sz="2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 rot="620863">
            <a:off x="8538723" y="5209858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</a:t>
            </a:r>
            <a:r>
              <a:rPr lang="fr-FR" sz="2800" b="1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anesth</a:t>
            </a:r>
            <a:r>
              <a:rPr lang="fr-FR" sz="2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-réa</a:t>
            </a:r>
            <a:r>
              <a:rPr lang="fr-FR" sz="2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 rot="20026791">
            <a:off x="7973522" y="2871334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</a:t>
            </a:r>
            <a:r>
              <a:rPr lang="fr-FR" sz="2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ORL</a:t>
            </a:r>
            <a:r>
              <a:rPr lang="fr-FR" sz="2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 rot="620863">
            <a:off x="1908010" y="2565678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Cutanée </a:t>
            </a:r>
            <a:r>
              <a:rPr lang="fr-FR" sz="2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 rot="19979895">
            <a:off x="2082914" y="3515781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Alimentaire </a:t>
            </a:r>
            <a:r>
              <a:rPr lang="fr-FR" sz="2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46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6173" y="160408"/>
            <a:ext cx="11721152" cy="102694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/>
              <a:t> nature des allergènes incriminés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7421" y="1825625"/>
            <a:ext cx="11764369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520 millions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personnes souffriraient d'allergie alimentaire</a:t>
            </a:r>
            <a:r>
              <a:rPr lang="fr-F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plupart des patients seraient allergiques à 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voire 3 </a:t>
            </a:r>
            <a:r>
              <a:rPr lang="fr-F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 nourrissons et les jeunes enfants atteints 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d'eczéma sévère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précoce souffrent souvent d'allergie </a:t>
            </a:r>
            <a:r>
              <a:rPr lang="fr-F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alimentaire</a:t>
            </a:r>
          </a:p>
          <a:p>
            <a:pPr marL="0" indent="0">
              <a:buNone/>
            </a:pPr>
            <a:endParaRPr lang="fr-FR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des enfants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souffrant d'allergie au blanc d’œuf et </a:t>
            </a:r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85 %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souffrant </a:t>
            </a:r>
            <a:r>
              <a:rPr lang="fr-F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d’ALV en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guériront avant l'âge de 5 </a:t>
            </a:r>
            <a:r>
              <a:rPr lang="fr-F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ans.</a:t>
            </a:r>
          </a:p>
          <a:p>
            <a:pPr marL="0" indent="0">
              <a:buNone/>
            </a:pPr>
            <a:endParaRPr lang="fr-FR" baseline="30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60 % des enfants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allergiques au blanc d’œuf ou au </a:t>
            </a:r>
            <a:r>
              <a:rPr lang="fr-F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LV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souffriront d'asthme et 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à 55 %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développeront une 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rhinite </a:t>
            </a:r>
            <a:r>
              <a:rPr lang="fr-F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allergique</a:t>
            </a:r>
            <a:endParaRPr lang="fr-FR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398221" y="6294117"/>
            <a:ext cx="55435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Dyer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AA and  </a:t>
            </a: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fr-FR" sz="1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Ann </a:t>
            </a:r>
            <a:r>
              <a:rPr lang="fr-FR" sz="14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Allergy</a:t>
            </a: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Asthma</a:t>
            </a: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4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Immunol</a:t>
            </a: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2015;115: 56-62</a:t>
            </a:r>
            <a:endParaRPr lang="fr-F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EED9-9012-4ECC-BC0B-40AB81C306F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73" y="1187354"/>
            <a:ext cx="11625617" cy="543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8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Résultat de recherche d'images pour &quot;marche allergique images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22" y="133695"/>
            <a:ext cx="11925594" cy="6587780"/>
          </a:xfrm>
          <a:prstGeom prst="rect">
            <a:avLst/>
          </a:prstGeom>
          <a:noFill/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EC91-72D1-4A30-BDE2-C8B3BB84803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6173" y="160408"/>
            <a:ext cx="11721152" cy="102694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/>
              <a:t>N</a:t>
            </a:r>
            <a:r>
              <a:rPr lang="fr-FR" b="1" dirty="0" smtClean="0"/>
              <a:t>ature des allergènes incriminés </a:t>
            </a:r>
            <a:endParaRPr lang="fr-FR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73" y="1370352"/>
            <a:ext cx="3198828" cy="3065170"/>
          </a:xfrm>
          <a:prstGeom prst="rect">
            <a:avLst/>
          </a:prstGeom>
        </p:spPr>
      </p:pic>
      <p:pic>
        <p:nvPicPr>
          <p:cNvPr id="7" name="Espace réservé du contenu 3" descr="Description de cette image, également commentée ci-après">
            <a:hlinkClick r:id="rId3" tooltip="&quot;Différents types d'aliments susceptibles de provoquer des réactions allergiques.&quot;"/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426" y="1370352"/>
            <a:ext cx="2893325" cy="306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851176" y="1468049"/>
            <a:ext cx="5039342" cy="3199486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11532" y="5548209"/>
            <a:ext cx="107116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</a:rPr>
              <a:t>Allergènes les + fréquents (enfant): arachide, lait , œuf, poisson </a:t>
            </a:r>
            <a:r>
              <a:rPr lang="fr-FR" sz="2800" b="1" dirty="0" smtClean="0">
                <a:solidFill>
                  <a:srgbClr val="002060"/>
                </a:solidFill>
              </a:rPr>
              <a:t>, Blé    </a:t>
            </a:r>
            <a:r>
              <a:rPr lang="fr-FR" sz="2800" b="1" dirty="0" smtClean="0">
                <a:solidFill>
                  <a:srgbClr val="C00000"/>
                </a:solidFill>
              </a:rPr>
              <a:t>APLV</a:t>
            </a:r>
            <a:r>
              <a:rPr lang="fr-FR" sz="2800" b="1" dirty="0">
                <a:solidFill>
                  <a:srgbClr val="C00000"/>
                </a:solidFill>
              </a:rPr>
              <a:t>: la 1</a:t>
            </a:r>
            <a:r>
              <a:rPr lang="fr-FR" sz="2800" b="1" baseline="30000" dirty="0">
                <a:solidFill>
                  <a:srgbClr val="C00000"/>
                </a:solidFill>
              </a:rPr>
              <a:t>ère </a:t>
            </a:r>
            <a:r>
              <a:rPr lang="fr-FR" sz="2800" b="1" dirty="0">
                <a:solidFill>
                  <a:srgbClr val="C00000"/>
                </a:solidFill>
              </a:rPr>
              <a:t>des AA à apparaitre</a:t>
            </a:r>
          </a:p>
          <a:p>
            <a:endParaRPr lang="fr-FR" sz="2400" dirty="0">
              <a:solidFill>
                <a:prstClr val="black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87547-75AA-4146-A676-D4508C818D9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51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5660" y="2603500"/>
            <a:ext cx="11778018" cy="3416300"/>
          </a:xfrm>
        </p:spPr>
        <p:txBody>
          <a:bodyPr/>
          <a:lstStyle/>
          <a:p>
            <a:r>
              <a:rPr lang="fr-FR" dirty="0" smtClean="0"/>
              <a:t> 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Interrogatoire, Enquête  </a:t>
            </a:r>
            <a:r>
              <a:rPr lang="fr-FR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allergologique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Examen Clinique  complet : selon le type d’ALLERGIE</a:t>
            </a:r>
          </a:p>
          <a:p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  ALLERGOLOGIQUE</a:t>
            </a:r>
          </a:p>
          <a:p>
            <a:pPr marL="0" indent="0">
              <a:buNone/>
            </a:pP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NFS, dosage  </a:t>
            </a:r>
            <a:r>
              <a:rPr lang="fr-FR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fr-FR" sz="3200" b="1" baseline="-25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totale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fr-FR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fr-FR" sz="3200" b="1" baseline="-25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spécifique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 Test Cutané (</a:t>
            </a:r>
            <a:r>
              <a:rPr lang="fr-FR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Prick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-Test), TPO, TPL    </a:t>
            </a:r>
            <a:endParaRPr lang="fr-FR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DIAGNOSTIC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fr-FR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Afrique - MALI ??????? 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471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PRICK-TEST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EPU du 10 Avril -2018</a:t>
            </a:r>
            <a:endParaRPr lang="fr-FR"/>
          </a:p>
        </p:txBody>
      </p:sp>
      <p:pic>
        <p:nvPicPr>
          <p:cNvPr id="136196" name="Picture 2" descr="20160629_182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10" y="2406554"/>
            <a:ext cx="5215024" cy="331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7" name="Picture 3" descr="20160810_16131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7282" y="2406554"/>
            <a:ext cx="5873200" cy="35927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51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EPU du 10 Avril -2018</a:t>
            </a:r>
            <a:endParaRPr lang="fr-FR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" t="-16681" r="160" b="16681"/>
          <a:stretch/>
        </p:blipFill>
        <p:spPr>
          <a:xfrm>
            <a:off x="849447" y="-1395536"/>
            <a:ext cx="9601067" cy="72008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Ellipse 7"/>
          <p:cNvSpPr/>
          <p:nvPr/>
        </p:nvSpPr>
        <p:spPr bwMode="auto">
          <a:xfrm>
            <a:off x="620807" y="838200"/>
            <a:ext cx="2409825" cy="4032250"/>
          </a:xfrm>
          <a:prstGeom prst="ellipse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 eaLnBrk="1" hangingPunct="1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03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26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03" y="0"/>
            <a:ext cx="11942929" cy="702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52" y="647175"/>
            <a:ext cx="11775948" cy="549544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51" y="-130627"/>
            <a:ext cx="10727249" cy="6988628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041F-4AAC-47F3-A97A-3DFA950B2CB4}" type="datetime1">
              <a:rPr lang="fr-FR" smtClean="0"/>
              <a:t>27/06/2019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/>
              <a:t>27</a:t>
            </a:fld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2475078" y="3931259"/>
            <a:ext cx="8147714" cy="272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4375528" y="4252770"/>
            <a:ext cx="5606672" cy="11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2620370" y="4892105"/>
            <a:ext cx="5606672" cy="11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7201698" y="5564171"/>
            <a:ext cx="18194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2721970" y="6256274"/>
            <a:ext cx="8108478" cy="451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86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B4AB-39D8-4798-8F8D-F40D8749B6D5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/>
              <a:t>28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76" y="5919365"/>
            <a:ext cx="11647420" cy="123909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83135" y="3244955"/>
            <a:ext cx="1116581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-Etude descriptive transversale, Janvier – Aout 2017.</a:t>
            </a:r>
          </a:p>
          <a:p>
            <a:endParaRPr lang="fr-FR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-Enfants 3-15 ans :  Allergie respiratoire ± alimentaire</a:t>
            </a:r>
          </a:p>
          <a:p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Prick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-test :  Arachide Vs ( </a:t>
            </a:r>
            <a:r>
              <a:rPr lang="fr-FR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-25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-25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Blom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Blatte, Alt, Chien, Chat) </a:t>
            </a:r>
            <a:endParaRPr lang="fr-F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11" y="392671"/>
            <a:ext cx="11254154" cy="242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B4AB-39D8-4798-8F8D-F40D8749B6D5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/>
              <a:t>29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76" y="5919365"/>
            <a:ext cx="11647420" cy="123909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5" y="0"/>
            <a:ext cx="11254154" cy="1955539"/>
          </a:xfrm>
          <a:prstGeom prst="rect">
            <a:avLst/>
          </a:prstGeom>
        </p:spPr>
      </p:pic>
      <p:sp>
        <p:nvSpPr>
          <p:cNvPr id="12" name="Sous-titre 2"/>
          <p:cNvSpPr>
            <a:spLocks/>
          </p:cNvSpPr>
          <p:nvPr/>
        </p:nvSpPr>
        <p:spPr bwMode="auto">
          <a:xfrm>
            <a:off x="38099" y="2392524"/>
            <a:ext cx="12104997" cy="3779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fr-FR" sz="900" dirty="0">
                <a:solidFill>
                  <a:srgbClr val="898989"/>
                </a:solidFill>
                <a:latin typeface="Calibri" pitchFamily="34" charset="0"/>
              </a:rPr>
              <a:t> 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fr-FR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RÉSULTATS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-108 patients , 62 garçons, 69 filles, âge moyen 8 ± 3 ans.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fr-FR" sz="3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Symptômes : asthme ( 61%) rhinite ( 69%), AA ( 18%)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fr-FR" sz="3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TC+ arachide ( 54,6%) corrélé  au TC+  </a:t>
            </a:r>
            <a:r>
              <a:rPr lang="fr-FR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Alt  </a:t>
            </a:r>
            <a:r>
              <a:rPr lang="fr-FR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p&lt;0,05),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143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EPU du 10 Avril -2018</a:t>
            </a:r>
            <a:endParaRPr lang="fr-FR"/>
          </a:p>
        </p:txBody>
      </p:sp>
      <p:pic>
        <p:nvPicPr>
          <p:cNvPr id="138244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1" y="1674814"/>
            <a:ext cx="7439025" cy="4979987"/>
          </a:xfrm>
        </p:spPr>
      </p:pic>
      <p:pic>
        <p:nvPicPr>
          <p:cNvPr id="138245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14" y="122239"/>
            <a:ext cx="62388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6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7" name="Picture 2" descr="https://tse1.mm.bing.net/th?id=OIP.Mb343ae670cfd6669cce0d0f4b306a36co0&amp;pid=15.1&amp;P=0&amp;w=366&amp;h=15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838" y="2173288"/>
            <a:ext cx="933450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34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139267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457201"/>
            <a:ext cx="9144000" cy="5072063"/>
          </a:xfrm>
        </p:spPr>
      </p:pic>
      <p:pic>
        <p:nvPicPr>
          <p:cNvPr id="139268" name="Picture 2" descr="https://tse1.mm.bing.net/th?id=OIP.Mb343ae670cfd6669cce0d0f4b306a36co0&amp;pid=15.1&amp;P=0&amp;w=366&amp;h=1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1" y="5229225"/>
            <a:ext cx="2335213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9" name="ZoneTexte 1"/>
          <p:cNvSpPr txBox="1">
            <a:spLocks noChangeArrowheads="1"/>
          </p:cNvSpPr>
          <p:nvPr/>
        </p:nvSpPr>
        <p:spPr bwMode="auto">
          <a:xfrm>
            <a:off x="3057525" y="6253163"/>
            <a:ext cx="37734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sz="1200" b="1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Toloba and Al, Rev Pneumol Trop 2017; 28 :16-19</a:t>
            </a:r>
          </a:p>
        </p:txBody>
      </p:sp>
    </p:spTree>
    <p:extLst>
      <p:ext uri="{BB962C8B-B14F-4D97-AF65-F5344CB8AC3E}">
        <p14:creationId xmlns:p14="http://schemas.microsoft.com/office/powerpoint/2010/main" val="240067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3667" y="1751794"/>
            <a:ext cx="10341537" cy="50753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2800" b="1" dirty="0"/>
              <a:t>Sensibilisation cutanée à Alternaria (ALT) versus contrôle de l’asthme 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1219328" y="1377333"/>
            <a:ext cx="11118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Toloba</a:t>
            </a:r>
            <a:r>
              <a:rPr lang="fr-FR" sz="1600" b="1" i="1" u="sng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Ouattara</a:t>
            </a:r>
            <a:r>
              <a:rPr lang="fr-FR" sz="1600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,D 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Soumaré</a:t>
            </a:r>
            <a:r>
              <a:rPr lang="fr-FR" sz="1600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,T Kanouté</a:t>
            </a:r>
            <a:r>
              <a:rPr lang="fr-FR" sz="1600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Barry</a:t>
            </a:r>
            <a:r>
              <a:rPr lang="fr-FR" sz="1600" i="1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Baya</a:t>
            </a:r>
            <a:r>
              <a:rPr lang="fr-FR" sz="1600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Berthé</a:t>
            </a:r>
            <a:r>
              <a:rPr lang="fr-FR" sz="1600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fr-FR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Diallo</a:t>
            </a:r>
            <a:r>
              <a:rPr lang="fr-FR" sz="1600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6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i="1" baseline="30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1119" y="0"/>
            <a:ext cx="4134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prstClr val="black"/>
                </a:solidFill>
              </a:rPr>
              <a:t> </a:t>
            </a:r>
            <a:r>
              <a:rPr lang="fr-FR" sz="1200" b="1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Pneu-01 </a:t>
            </a: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Rubrique : </a:t>
            </a:r>
            <a:r>
              <a:rPr lang="fr-FR" sz="1200" dirty="0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Pneumologie du </a:t>
            </a: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26/04/2017 </a:t>
            </a:r>
          </a:p>
          <a:p>
            <a:r>
              <a:rPr lang="fr-FR" sz="1200" dirty="0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</a:t>
            </a: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fr-FR" sz="1200" b="1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M9 </a:t>
            </a:r>
            <a:r>
              <a:rPr lang="fr-FR" sz="1200" b="1" dirty="0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CO -</a:t>
            </a:r>
            <a:r>
              <a:rPr lang="fr-FR" sz="1200" dirty="0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 à 12:30 </a:t>
            </a:r>
          </a:p>
        </p:txBody>
      </p:sp>
      <p:pic>
        <p:nvPicPr>
          <p:cNvPr id="6" name="Image 5" descr="https://secure.key4events.com/key4register/images/client/576/images/CFA-mai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68"/>
            <a:ext cx="11864454" cy="14682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301119" y="2688195"/>
            <a:ext cx="10845293" cy="3692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Méthode </a:t>
            </a:r>
            <a:r>
              <a:rPr lang="fr-FR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fr-FR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Notion d’exposition  aux moisissures  Test cutané ( </a:t>
            </a:r>
            <a:r>
              <a:rPr lang="fr-FR" sz="2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Prick</a:t>
            </a:r>
            <a:r>
              <a:rPr lang="fr-FR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-test) : </a:t>
            </a:r>
            <a:r>
              <a:rPr lang="fr-FR" sz="2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</a:t>
            </a:r>
            <a:r>
              <a:rPr lang="fr-FR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fr-FR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Blom</a:t>
            </a:r>
            <a:r>
              <a:rPr lang="fr-FR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Alt, chien , Chat </a:t>
            </a:r>
          </a:p>
          <a:p>
            <a:pPr algn="l"/>
            <a:endParaRPr lang="fr-FR" sz="2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Score du contrôle de l’asthme  : non contrôlé, partiellement contrôlé et contrôlé. </a:t>
            </a:r>
          </a:p>
          <a:p>
            <a:r>
              <a:rPr lang="fr-F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079231" y="6488668"/>
            <a:ext cx="299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Toloba  and al ,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 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Allergo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2017. </a:t>
            </a:r>
            <a:endParaRPr lang="fr-FR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09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22093" y="119467"/>
            <a:ext cx="6545239" cy="54449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RESULTATS 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/>
          </p:nvPr>
        </p:nvGraphicFramePr>
        <p:xfrm>
          <a:off x="941694" y="3692830"/>
          <a:ext cx="1005840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  <a:gridCol w="2011680"/>
                <a:gridCol w="2011680"/>
                <a:gridCol w="201168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fr-FR" sz="3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+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-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fr-FR" sz="3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fr-FR" sz="3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 ans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3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0,630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15 ans 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</a:t>
                      </a:r>
                    </a:p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fr-FR" sz="3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42%</a:t>
                      </a:r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(58%)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</a:p>
                    <a:p>
                      <a:pPr algn="ctr"/>
                      <a:r>
                        <a:rPr lang="fr-FR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 flipH="1">
            <a:off x="941694" y="1603191"/>
            <a:ext cx="9630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Asthmatiques: 91   </a:t>
            </a:r>
            <a:r>
              <a:rPr lang="fr-FR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Prick</a:t>
            </a: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</a:p>
          <a:p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sex-ratio: 0,89</a:t>
            </a:r>
          </a:p>
          <a:p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Age moyen: 22 ± 16 ans  </a:t>
            </a:r>
            <a:r>
              <a:rPr lang="fr-FR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dév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STD</a:t>
            </a:r>
          </a:p>
          <a:p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extrême : 3 ans et 61 ans </a:t>
            </a:r>
            <a:endParaRPr lang="fr-FR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/>
          </p:nvPr>
        </p:nvGraphicFramePr>
        <p:xfrm>
          <a:off x="6428094" y="7014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9076574" y="6488668"/>
            <a:ext cx="299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Toloba  and al ,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 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Allergo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2017. </a:t>
            </a:r>
            <a:endParaRPr lang="fr-FR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8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22093" y="119467"/>
            <a:ext cx="6545239" cy="96374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RESULTATS 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225083" y="1364566"/>
          <a:ext cx="11718387" cy="5406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7730"/>
                <a:gridCol w="1692584"/>
                <a:gridCol w="1937982"/>
                <a:gridCol w="1937982"/>
                <a:gridCol w="2797791"/>
                <a:gridCol w="984318"/>
              </a:tblGrid>
              <a:tr h="6523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Caractéristique 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Groupe</a:t>
                      </a:r>
                      <a:r>
                        <a:rPr lang="fr-FR" sz="2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N=91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Test Positif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Test</a:t>
                      </a:r>
                      <a:r>
                        <a:rPr lang="fr-FR" sz="24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négatif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 </a:t>
                      </a: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ajusté  (</a:t>
                      </a:r>
                      <a:r>
                        <a:rPr lang="fr-FR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 95%)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i="1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fr-FR" sz="240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</a:tr>
              <a:tr h="1319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Masculin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</a:t>
                      </a: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Féminin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(42,2%)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(52,8%)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1,42 </a:t>
                      </a: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0.617-3.308]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319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Rhinite      oui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</a:t>
                      </a: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(78%)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(23%)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 [0.778-1.204]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1,16[0.423-3.192]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0,971</a:t>
                      </a:r>
                      <a:endParaRPr lang="fr-FR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523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Tabac     </a:t>
                      </a: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oui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</a:t>
                      </a:r>
                      <a:r>
                        <a:rPr lang="fr-FR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non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(9%)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(91%)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fr-FR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 [0.176-3.496]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0.527</a:t>
                      </a:r>
                      <a:endParaRPr lang="fr-FR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8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9200668" y="6488668"/>
            <a:ext cx="299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Toloba  and al ,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 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Allergo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2017. </a:t>
            </a:r>
            <a:endParaRPr lang="fr-FR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26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797257" y="545910"/>
          <a:ext cx="10515599" cy="5771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044"/>
                <a:gridCol w="1644967"/>
                <a:gridCol w="1447791"/>
                <a:gridCol w="1418991"/>
                <a:gridCol w="2301846"/>
                <a:gridCol w="1973960"/>
              </a:tblGrid>
              <a:tr h="945828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36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Contrôle </a:t>
                      </a:r>
                      <a:r>
                        <a:rPr lang="fr-FR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l’asthme </a:t>
                      </a:r>
                      <a:endParaRPr lang="fr-FR" sz="3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00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</a:t>
                      </a:r>
                      <a:endParaRPr lang="fr-FR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</a:t>
                      </a:r>
                      <a:endParaRPr lang="fr-FR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fr-FR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5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-</a:t>
                      </a:r>
                      <a:endParaRPr lang="fr-FR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(58%)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8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&lt;0,05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5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Test+</a:t>
                      </a:r>
                      <a:endParaRPr lang="fr-FR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fr-FR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(42%)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629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(64,8%)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(19,8%)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(15,4%)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173543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</a:t>
                      </a: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 contrôlé, </a:t>
                      </a:r>
                      <a:r>
                        <a:rPr lang="fr-FR" sz="2800" b="1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</a:t>
                      </a: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Partiellement contrôlé, </a:t>
                      </a:r>
                      <a:r>
                        <a:rPr lang="fr-FR" sz="2800" b="1" dirty="0" smtClean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fr-FR" sz="2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fr-FR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Contrôlé </a:t>
                      </a:r>
                      <a:endParaRPr lang="fr-FR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9200668" y="6488668"/>
            <a:ext cx="299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Toloba  and al ,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 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Allergo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2017. </a:t>
            </a:r>
            <a:endParaRPr lang="fr-FR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59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5660" y="1484431"/>
            <a:ext cx="11946340" cy="4875426"/>
          </a:xfrm>
        </p:spPr>
        <p:txBody>
          <a:bodyPr>
            <a:normAutofit fontScale="92500" lnSpcReduction="10000"/>
          </a:bodyPr>
          <a:lstStyle/>
          <a:p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Prévalence : 42% de sensibilisation  à ALT  chez les asthmatiques </a:t>
            </a:r>
          </a:p>
          <a:p>
            <a:pPr marL="0" indent="0">
              <a:buNone/>
            </a:pPr>
            <a:endParaRPr lang="fr-FR" sz="3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 les âges et  sex-ratio= 0,89</a:t>
            </a:r>
          </a:p>
          <a:p>
            <a:pPr marL="0" indent="0">
              <a:buNone/>
            </a:pPr>
            <a:endParaRPr lang="fr-FR" sz="3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âge &gt; 15ans +++ ( p= 0,630)</a:t>
            </a:r>
          </a:p>
          <a:p>
            <a:pPr marL="0" indent="0">
              <a:buNone/>
            </a:pPr>
            <a:endParaRPr lang="fr-FR" sz="3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rhinite allergique : facteur associé la sensibilisation</a:t>
            </a:r>
          </a:p>
          <a:p>
            <a:pPr marL="0" indent="0">
              <a:buNone/>
            </a:pPr>
            <a:endParaRPr lang="fr-FR" sz="3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Sensibilisation à ALT: phénotype de mauvais  Contrôle asthme </a:t>
            </a:r>
            <a:endParaRPr lang="fr-FR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823380" y="146762"/>
            <a:ext cx="6545239" cy="96374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 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200668" y="6488668"/>
            <a:ext cx="299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Toloba  and al ,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 </a:t>
            </a:r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Allergo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2017. </a:t>
            </a:r>
            <a:endParaRPr lang="fr-FR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04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AA29-EA03-419F-8D70-7E40B21409F7}" type="datetime1">
              <a:rPr lang="fr-FR" smtClean="0">
                <a:solidFill>
                  <a:srgbClr val="B31166"/>
                </a:solidFill>
              </a:rPr>
              <a:pPr/>
              <a:t>27/06/2019</a:t>
            </a:fld>
            <a:endParaRPr lang="fr-FR" dirty="0">
              <a:solidFill>
                <a:srgbClr val="B31166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>
                <a:solidFill>
                  <a:prstClr val="white"/>
                </a:solidFill>
              </a:rPr>
              <a:pPr/>
              <a:t>37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6745" y="679572"/>
            <a:ext cx="853283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PROFIL DE CO-SENSIBILISATION ENTRE CRIQUETS ET AUTRES ARTHROPODES DANS LA VILLE DE NIAMEY  (NIGER) </a:t>
            </a:r>
            <a:r>
              <a:rPr 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800" b="1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fr-FR" sz="2800" b="1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656160" y="2142699"/>
            <a:ext cx="10657834" cy="59436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 3" charset="2"/>
              <a:buNone/>
            </a:pPr>
            <a:r>
              <a:rPr lang="fr-FR" sz="12800" b="1" u="sng" smtClean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OBJECTIF</a:t>
            </a:r>
            <a:r>
              <a:rPr lang="fr-FR" sz="11200" b="1" u="sng" smtClean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  <a:r>
              <a:rPr lang="fr-FR" sz="11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</a:p>
          <a:p>
            <a:pPr>
              <a:lnSpc>
                <a:spcPct val="150000"/>
              </a:lnSpc>
              <a:buFont typeface="Wingdings 3" charset="2"/>
              <a:buNone/>
            </a:pPr>
            <a:r>
              <a:rPr lang="fr-FR" sz="11200" b="1" smtClean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Evaluer la </a:t>
            </a:r>
            <a:r>
              <a:rPr lang="fr-FR" sz="11200" b="1" smtClean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cosensibilisation allergénique  </a:t>
            </a:r>
            <a:r>
              <a:rPr lang="fr-FR" sz="11200" b="1" smtClean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entre  les criquets, largement consommés à Niamey, et les autres arthropodes</a:t>
            </a:r>
          </a:p>
          <a:p>
            <a:pPr>
              <a:lnSpc>
                <a:spcPct val="150000"/>
              </a:lnSpc>
              <a:buFont typeface="Wingdings 3" charset="2"/>
              <a:buNone/>
            </a:pPr>
            <a:r>
              <a:rPr lang="fr-FR" sz="12800" b="1" u="sng" smtClean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PATIENTS ET MÉTHODES</a:t>
            </a:r>
            <a:r>
              <a:rPr lang="fr-FR" sz="11200" b="1" u="sng" smtClean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fr-FR" sz="11200" b="1" smtClean="0">
                <a:solidFill>
                  <a:srgbClr val="00B05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Patients de 3 à 65 ans présentant des manifestations cliniques d’allergie (99 patients).</a:t>
            </a:r>
          </a:p>
          <a:p>
            <a:pPr>
              <a:buFontTx/>
              <a:buChar char="-"/>
            </a:pPr>
            <a:endParaRPr lang="fr-FR" sz="4000" b="1" smtClean="0">
              <a:solidFill>
                <a:srgbClr val="00B05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fr-FR" sz="11200" b="1" smtClean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Ces patients ayant un prick test positif à un ou plusieurs arthropodes </a:t>
            </a:r>
            <a:r>
              <a:rPr lang="fr-FR" sz="11200" b="1" i="1" smtClean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(acariens, blattes, criquets, crevettes)</a:t>
            </a:r>
            <a:endParaRPr lang="en-US" sz="11200" b="1" i="1" smtClean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587431" y="6581001"/>
            <a:ext cx="5283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Hamidou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 and al,  2</a:t>
            </a:r>
            <a:r>
              <a:rPr lang="fr-FR" sz="1200" b="1" i="1" baseline="30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congrès SAFAIC-Bamako, 14-15 Décembre 2018</a:t>
            </a:r>
            <a:endParaRPr lang="fr-FR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3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/>
          </p:nvPr>
        </p:nvGraphicFramePr>
        <p:xfrm>
          <a:off x="1295400" y="152400"/>
          <a:ext cx="93726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75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54664-8994-4A28-95A5-9E70603C0ED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838200" y="174713"/>
            <a:ext cx="10515600" cy="71655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Autres séries africaines </a:t>
            </a:r>
            <a:endParaRPr lang="fr-FR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035281"/>
            <a:ext cx="111941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</a:t>
            </a:r>
            <a:r>
              <a:rPr lang="fr-FR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rofil de </a:t>
            </a:r>
            <a:r>
              <a:rPr lang="fr-FR" sz="24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</a:t>
            </a:r>
            <a:r>
              <a:rPr lang="fr-FR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-sensibilisation entre 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criquets et autres arthropodes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dans la ville de </a:t>
            </a:r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</a:t>
            </a:r>
            <a:r>
              <a:rPr lang="fr-FR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iamey  (</a:t>
            </a:r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</a:t>
            </a:r>
            <a:r>
              <a:rPr lang="fr-FR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iger) </a:t>
            </a:r>
            <a:endParaRPr lang="fr-FR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00076" y="6501594"/>
            <a:ext cx="6791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Hamidou</a:t>
            </a:r>
            <a:r>
              <a:rPr lang="fr-FR" b="1" i="1" dirty="0" smtClean="0">
                <a:solidFill>
                  <a:srgbClr val="FF0000"/>
                </a:solidFill>
              </a:rPr>
              <a:t> T and al,  2</a:t>
            </a:r>
            <a:r>
              <a:rPr lang="fr-FR" b="1" i="1" baseline="30000" dirty="0" smtClean="0">
                <a:solidFill>
                  <a:srgbClr val="FF0000"/>
                </a:solidFill>
              </a:rPr>
              <a:t>e</a:t>
            </a:r>
            <a:r>
              <a:rPr lang="fr-FR" b="1" i="1" dirty="0" smtClean="0">
                <a:solidFill>
                  <a:srgbClr val="FF0000"/>
                </a:solidFill>
              </a:rPr>
              <a:t> congrès SAFAIC-Bamako, 14-15 Décembre 2018</a:t>
            </a:r>
            <a:endParaRPr lang="fr-FR" b="1" i="1" dirty="0">
              <a:solidFill>
                <a:srgbClr val="FF0000"/>
              </a:solidFill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/>
          </p:nvPr>
        </p:nvGraphicFramePr>
        <p:xfrm>
          <a:off x="1244600" y="1866278"/>
          <a:ext cx="8686800" cy="4571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133600"/>
                <a:gridCol w="1866900"/>
                <a:gridCol w="2171700"/>
              </a:tblGrid>
              <a:tr h="937186"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Criquets</a:t>
                      </a:r>
                      <a:endParaRPr lang="en-US" sz="25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Arthropodes</a:t>
                      </a:r>
                      <a:endParaRPr lang="en-US" sz="25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Nombre</a:t>
                      </a:r>
                      <a:endParaRPr lang="en-US" sz="25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Fréquence</a:t>
                      </a:r>
                      <a:endParaRPr lang="en-US" sz="25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7186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Criquets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crevettes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17,17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2967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Criquets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acariens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15,15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1405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Criquets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blattes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13,13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7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Criquets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 arthropodes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4</a:t>
                      </a:r>
                      <a:endParaRPr lang="en-US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4,4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Espace réservé du contenu 7" descr="Insectes comestibles : les recommandations des Nations unies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90286" y="174712"/>
            <a:ext cx="11742057" cy="632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586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076" y="573206"/>
            <a:ext cx="9165464" cy="1380381"/>
          </a:xfrm>
        </p:spPr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TRAITEMENT </a:t>
            </a:r>
            <a:b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fr-FR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Afrique - MALI ???????  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>
                <a:solidFill>
                  <a:srgbClr val="B31166"/>
                </a:solidFill>
              </a:rPr>
              <a:pPr/>
              <a:t>27/06/2019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>
                <a:solidFill>
                  <a:prstClr val="white"/>
                </a:solidFill>
              </a:rPr>
              <a:pPr/>
              <a:t>40</a:t>
            </a:fld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Espace réservé du contenu 3" descr="C:\Users\IGF\AppData\Local\Temp\msohtmlclip1\01\clip_image001.jpg"/>
          <p:cNvPicPr>
            <a:picLocks/>
          </p:cNvPicPr>
          <p:nvPr/>
        </p:nvPicPr>
        <p:blipFill>
          <a:blip r:embed="rId2"/>
          <a:srcRect l="9852" t="7521" r="64272" b="71610"/>
          <a:stretch>
            <a:fillRect/>
          </a:stretch>
        </p:blipFill>
        <p:spPr bwMode="auto">
          <a:xfrm>
            <a:off x="480081" y="1263396"/>
            <a:ext cx="3412103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 descr="C:\Users\IGF\AppData\Local\Temp\msohtmlclip1\01\clip_image001.jpg"/>
          <p:cNvPicPr/>
          <p:nvPr/>
        </p:nvPicPr>
        <p:blipFill>
          <a:blip r:embed="rId3"/>
          <a:srcRect l="6707" t="4237" r="51231" b="80826"/>
          <a:stretch>
            <a:fillRect/>
          </a:stretch>
        </p:blipFill>
        <p:spPr bwMode="auto">
          <a:xfrm>
            <a:off x="4440471" y="3159738"/>
            <a:ext cx="5909480" cy="436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 rot="620863">
            <a:off x="-179450" y="6266288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Respiratoire</a:t>
            </a:r>
            <a:r>
              <a:rPr lang="fr-FR" sz="2800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dirty="0">
              <a:ln w="0"/>
              <a:gradFill>
                <a:gsLst>
                  <a:gs pos="0">
                    <a:srgbClr val="9B6BF2">
                      <a:lumMod val="50000"/>
                    </a:srgbClr>
                  </a:gs>
                  <a:gs pos="50000">
                    <a:srgbClr val="9B6BF2"/>
                  </a:gs>
                  <a:gs pos="100000">
                    <a:srgbClr val="9B6BF2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620863">
            <a:off x="4898505" y="3006606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Digestif</a:t>
            </a:r>
            <a:r>
              <a:rPr lang="fr-FR" sz="2800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dirty="0">
              <a:ln w="0"/>
              <a:gradFill>
                <a:gsLst>
                  <a:gs pos="0">
                    <a:srgbClr val="9B6BF2">
                      <a:lumMod val="50000"/>
                    </a:srgbClr>
                  </a:gs>
                  <a:gs pos="50000">
                    <a:srgbClr val="9B6BF2"/>
                  </a:gs>
                  <a:gs pos="100000">
                    <a:srgbClr val="9B6BF2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 rot="620863">
            <a:off x="8538723" y="5209858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</a:t>
            </a:r>
            <a:r>
              <a:rPr lang="fr-FR" sz="2800" b="1" dirty="0" err="1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anesth</a:t>
            </a:r>
            <a:r>
              <a:rPr lang="fr-FR" sz="2800" b="1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-réa</a:t>
            </a:r>
            <a:r>
              <a:rPr lang="fr-FR" sz="2800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dirty="0">
              <a:ln w="0"/>
              <a:gradFill>
                <a:gsLst>
                  <a:gs pos="0">
                    <a:srgbClr val="9B6BF2">
                      <a:lumMod val="50000"/>
                    </a:srgbClr>
                  </a:gs>
                  <a:gs pos="50000">
                    <a:srgbClr val="9B6BF2"/>
                  </a:gs>
                  <a:gs pos="100000">
                    <a:srgbClr val="9B6BF2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 rot="20026791">
            <a:off x="7973522" y="2871334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ORL</a:t>
            </a:r>
            <a:r>
              <a:rPr lang="fr-FR" sz="2800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dirty="0">
              <a:ln w="0"/>
              <a:gradFill>
                <a:gsLst>
                  <a:gs pos="0">
                    <a:srgbClr val="9B6BF2">
                      <a:lumMod val="50000"/>
                    </a:srgbClr>
                  </a:gs>
                  <a:gs pos="50000">
                    <a:srgbClr val="9B6BF2"/>
                  </a:gs>
                  <a:gs pos="100000">
                    <a:srgbClr val="9B6BF2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 rot="620863">
            <a:off x="1908010" y="2565678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Cutanée </a:t>
            </a:r>
            <a:r>
              <a:rPr lang="fr-FR" sz="2800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dirty="0">
              <a:ln w="0"/>
              <a:gradFill>
                <a:gsLst>
                  <a:gs pos="0">
                    <a:srgbClr val="9B6BF2">
                      <a:lumMod val="50000"/>
                    </a:srgbClr>
                  </a:gs>
                  <a:gs pos="50000">
                    <a:srgbClr val="9B6BF2"/>
                  </a:gs>
                  <a:gs pos="100000">
                    <a:srgbClr val="9B6BF2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 rot="19979895">
            <a:off x="2082914" y="3515781"/>
            <a:ext cx="50649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A. Alimentaire </a:t>
            </a:r>
            <a:r>
              <a:rPr lang="fr-FR" sz="2800" dirty="0" smtClean="0">
                <a:ln w="0"/>
                <a:gradFill>
                  <a:gsLst>
                    <a:gs pos="0">
                      <a:srgbClr val="9B6BF2">
                        <a:lumMod val="50000"/>
                      </a:srgbClr>
                    </a:gs>
                    <a:gs pos="50000">
                      <a:srgbClr val="9B6BF2"/>
                    </a:gs>
                    <a:gs pos="100000">
                      <a:srgbClr val="9B6BF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fr-FR" sz="2800" dirty="0">
              <a:ln w="0"/>
              <a:gradFill>
                <a:gsLst>
                  <a:gs pos="0">
                    <a:srgbClr val="9B6BF2">
                      <a:lumMod val="50000"/>
                    </a:srgbClr>
                  </a:gs>
                  <a:gs pos="50000">
                    <a:srgbClr val="9B6BF2"/>
                  </a:gs>
                  <a:gs pos="100000">
                    <a:srgbClr val="9B6BF2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579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AA29-EA03-419F-8D70-7E40B21409F7}" type="datetime1">
              <a:rPr lang="fr-FR" smtClean="0">
                <a:solidFill>
                  <a:srgbClr val="B31166"/>
                </a:solidFill>
              </a:rPr>
              <a:pPr/>
              <a:t>27/06/2019</a:t>
            </a:fld>
            <a:endParaRPr lang="fr-FR" dirty="0">
              <a:solidFill>
                <a:srgbClr val="B31166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>
                <a:solidFill>
                  <a:prstClr val="white"/>
                </a:solidFill>
              </a:rPr>
              <a:pPr/>
              <a:t>41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79427" y="818865"/>
            <a:ext cx="7186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PRISE  EN  CHARGE </a:t>
            </a:r>
            <a:endParaRPr lang="fr-F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23581" y="2524835"/>
            <a:ext cx="1062012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COMPLEXICITE DE LA PEC</a:t>
            </a:r>
          </a:p>
          <a:p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Maladie  Chronique, multifactorielle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allergène pour plusieurs organes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polysensibilisation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Situation d’allergie croisée </a:t>
            </a:r>
          </a:p>
          <a:p>
            <a:endParaRPr lang="fr-FR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73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AA29-EA03-419F-8D70-7E40B21409F7}" type="datetime1">
              <a:rPr lang="fr-FR" smtClean="0">
                <a:solidFill>
                  <a:srgbClr val="B31166"/>
                </a:solidFill>
              </a:rPr>
              <a:pPr/>
              <a:t>27/06/2019</a:t>
            </a:fld>
            <a:endParaRPr lang="fr-FR" dirty="0">
              <a:solidFill>
                <a:srgbClr val="B31166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>
                <a:solidFill>
                  <a:prstClr val="white"/>
                </a:solidFill>
              </a:rPr>
              <a:pPr/>
              <a:t>42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79427" y="818865"/>
            <a:ext cx="7186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PRISE  EN  CHARGE </a:t>
            </a:r>
            <a:endParaRPr lang="fr-F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487" y="1731334"/>
            <a:ext cx="8928216" cy="5126666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3222088" y="6214285"/>
            <a:ext cx="3806510" cy="96470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</a:pPr>
            <a:r>
              <a:rPr lang="fr-ML" sz="2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 ET ENTOURAGE </a:t>
            </a:r>
            <a:endParaRPr lang="fr-ML" sz="2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34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24863" y="491916"/>
            <a:ext cx="6329362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fr-CA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Antihistaminiques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3080" y="2278694"/>
            <a:ext cx="11668835" cy="5206062"/>
          </a:xfrm>
        </p:spPr>
        <p:txBody>
          <a:bodyPr>
            <a:normAutofit/>
          </a:bodyPr>
          <a:lstStyle/>
          <a:p>
            <a:r>
              <a:rPr lang="fr-M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ratadine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Desloratadine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cétirizine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lévocétirizine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fr-FR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fexofénadine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utilisable durant grossesse et allaitement; </a:t>
            </a:r>
          </a:p>
          <a:p>
            <a:pPr marL="0" indent="0" algn="ctr">
              <a:buNone/>
            </a:pPr>
            <a:r>
              <a:rPr lang="fr-ML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AntiH1 </a:t>
            </a:r>
            <a:r>
              <a:rPr lang="fr-ML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fr-ML" sz="2400" b="1" baseline="30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ML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ML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génération +++</a:t>
            </a:r>
            <a:endParaRPr lang="en-US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ML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Loratadine</a:t>
            </a:r>
            <a:r>
              <a:rPr lang="fr-ML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ML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fexofenadine</a:t>
            </a:r>
            <a:r>
              <a:rPr lang="fr-ML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ML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classés non</a:t>
            </a:r>
          </a:p>
          <a:p>
            <a:pPr marL="0" indent="0">
              <a:buNone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sédatifs par FDA 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absence  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d’effets arythmogènes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ML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Rhinite allergique ± Asthme, urticaire, conjonctivite </a:t>
            </a:r>
            <a:r>
              <a:rPr lang="fr-ML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allergique</a:t>
            </a:r>
          </a:p>
          <a:p>
            <a:pPr marL="0" indent="0" algn="ctr">
              <a:buNone/>
            </a:pPr>
            <a:r>
              <a:rPr lang="en-US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Simons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allergy 1996, Nolen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1997</a:t>
            </a:r>
            <a:r>
              <a:rPr lang="en-US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ML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M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38A-370D-446E-B052-B5284E08F453}" type="slidenum">
              <a:rPr lang="fr-CA" altLang="zh-CN" smtClean="0"/>
              <a:pPr/>
              <a:t>43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141148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79" y="0"/>
            <a:ext cx="8784976" cy="6610002"/>
          </a:xfr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38A-370D-446E-B052-B5284E08F453}" type="slidenum">
              <a:rPr lang="fr-CA" altLang="zh-CN" smtClean="0"/>
              <a:pPr/>
              <a:t>44</a:t>
            </a:fld>
            <a:endParaRPr lang="fr-CA" altLang="zh-CN"/>
          </a:p>
        </p:txBody>
      </p:sp>
      <p:sp>
        <p:nvSpPr>
          <p:cNvPr id="3" name="ZoneTexte 2"/>
          <p:cNvSpPr txBox="1"/>
          <p:nvPr/>
        </p:nvSpPr>
        <p:spPr>
          <a:xfrm>
            <a:off x="9660597" y="3548418"/>
            <a:ext cx="2222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fr-FR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Leucotriène</a:t>
            </a:r>
            <a:endParaRPr lang="fr-FR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6605516" y="1392072"/>
            <a:ext cx="2019869" cy="1009934"/>
          </a:xfrm>
          <a:prstGeom prst="ellipse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9660597" y="3257550"/>
            <a:ext cx="2222083" cy="1057385"/>
          </a:xfrm>
          <a:prstGeom prst="ellipse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87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87704-8AD6-4BC4-A158-A0FA03C16AF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27/06/2019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D5C-0F7C-498F-B093-A22842A6A8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Espace réservé du contenu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899" y="185760"/>
            <a:ext cx="8772202" cy="5991203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5811928" y="1870053"/>
            <a:ext cx="2963582" cy="1057385"/>
          </a:xfrm>
          <a:prstGeom prst="ellipse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87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AA29-EA03-419F-8D70-7E40B21409F7}" type="datetime1">
              <a:rPr lang="fr-FR" smtClean="0">
                <a:solidFill>
                  <a:srgbClr val="B31166"/>
                </a:solidFill>
              </a:rPr>
              <a:pPr/>
              <a:t>27/06/2019</a:t>
            </a:fld>
            <a:endParaRPr lang="fr-FR" dirty="0">
              <a:solidFill>
                <a:srgbClr val="B31166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>
                <a:solidFill>
                  <a:prstClr val="white"/>
                </a:solidFill>
              </a:rPr>
              <a:pPr/>
              <a:t>46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79427" y="818865"/>
            <a:ext cx="7186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PRISE  EN  CHARGE </a:t>
            </a:r>
            <a:endParaRPr lang="fr-FR" sz="5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269463" y="3638412"/>
            <a:ext cx="3806510" cy="96470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</a:pPr>
            <a:r>
              <a:rPr lang="fr-ML" sz="2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 ET ENTOURAGE </a:t>
            </a:r>
            <a:endParaRPr lang="fr-ML" sz="2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17414" y="679572"/>
            <a:ext cx="6329362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fr-CA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Immunothérapie allergique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9434" y="2381767"/>
            <a:ext cx="11600596" cy="5424213"/>
          </a:xfrm>
        </p:spPr>
        <p:txBody>
          <a:bodyPr>
            <a:normAutofit/>
          </a:bodyPr>
          <a:lstStyle/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§"/>
            </a:pP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Stratégie thérapeutique non pharmacologique qui consiste a renforcer, diminuer ou modifier l’état immunitaire d’un individu </a:t>
            </a:r>
            <a:endParaRPr lang="fr-ML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§"/>
            </a:pPr>
            <a:r>
              <a:rPr lang="fr-ML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Allergie</a:t>
            </a: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Immunothérapie allergique (ITA) réduction de la sensibilité au allergènes.</a:t>
            </a:r>
          </a:p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§"/>
            </a:pP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Seul pouvant prétendre agir sur mécanisme physiopathologique de l’allergie</a:t>
            </a:r>
          </a:p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§"/>
            </a:pP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Efficacité +++ si débuter tôt et mono sensibilisation:</a:t>
            </a:r>
          </a:p>
          <a:p>
            <a:pPr marL="0" indent="0" algn="ctr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None/>
            </a:pP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Asthme rhino-conjonctivite</a:t>
            </a:r>
            <a:endParaRPr lang="fr-F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38A-370D-446E-B052-B5284E08F453}" type="slidenum">
              <a:rPr lang="fr-CA" altLang="zh-CN" smtClean="0"/>
              <a:pPr/>
              <a:t>47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185469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41049" y="756937"/>
            <a:ext cx="54006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fr-CA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Biothérapie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2639" y="2563992"/>
            <a:ext cx="10849969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ML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Dérivés des molécules  biologiques naturelles</a:t>
            </a:r>
          </a:p>
          <a:p>
            <a:pPr>
              <a:buFontTx/>
              <a:buChar char="-"/>
            </a:pPr>
            <a:r>
              <a:rPr lang="fr-ML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Reproduction des protéines du corps Humain  </a:t>
            </a:r>
          </a:p>
          <a:p>
            <a:pPr>
              <a:buFontTx/>
              <a:buChar char="-"/>
            </a:pP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ML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 les molécules spécifiques de l’organisme </a:t>
            </a:r>
          </a:p>
          <a:p>
            <a:pPr marL="0" indent="0">
              <a:buNone/>
            </a:pPr>
            <a:endParaRPr lang="fr-ML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ML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 </a:t>
            </a:r>
            <a:r>
              <a:rPr lang="fr-ML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fr-ML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ML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Omalizumab</a:t>
            </a:r>
            <a:r>
              <a:rPr lang="fr-ML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asthme sévère et urticaire chronique inhibe fixation </a:t>
            </a:r>
            <a:r>
              <a:rPr lang="fr-ML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fr-M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 ces récepteurs</a:t>
            </a:r>
          </a:p>
          <a:p>
            <a:pPr marL="0" indent="0">
              <a:buNone/>
            </a:pPr>
            <a:r>
              <a:rPr lang="fr-ML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 IL5 (</a:t>
            </a:r>
            <a:r>
              <a:rPr lang="fr-FR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Mepolizumab</a:t>
            </a:r>
            <a:r>
              <a:rPr lang="fr-FR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inhibe l’inflammation 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éosinophile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fr-F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fr-FR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138A-370D-446E-B052-B5284E08F453}" type="slidenum">
              <a:rPr lang="fr-CA" altLang="zh-CN" smtClean="0"/>
              <a:pPr/>
              <a:t>48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376508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306471"/>
            <a:ext cx="8825659" cy="439016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ALLERGIES  : Problèmes de santé publique</a:t>
            </a:r>
          </a:p>
          <a:p>
            <a:pPr marL="0" indent="0">
              <a:buNone/>
            </a:pP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Diagnostic: complexe ( contexte Malien) </a:t>
            </a:r>
          </a:p>
          <a:p>
            <a:pPr marL="0" indent="0">
              <a:buNone/>
            </a:pPr>
            <a:endParaRPr lang="fr-FR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traitement :  chronicité de la maladie, en situation </a:t>
            </a:r>
            <a:r>
              <a:rPr lang="fr-FR" sz="28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polyallergenicité  </a:t>
            </a:r>
            <a:endParaRPr lang="fr-FR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PEC:  éducation thérapeutique </a:t>
            </a:r>
            <a:endParaRPr lang="fr-F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521E-D658-4AC3-8B3A-010544CD5551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6465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9B196-E5A5-45CE-BA65-059DD11E97F4}" type="datetime1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smtClean="0"/>
              <a:pPr/>
              <a:t>50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22830" y="0"/>
            <a:ext cx="11832609" cy="66966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86390" y="71254"/>
            <a:ext cx="11458303" cy="6531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logo bon som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30" y="4212878"/>
            <a:ext cx="2893324" cy="159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4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1557" y="3781392"/>
            <a:ext cx="8761413" cy="706964"/>
          </a:xfrm>
        </p:spPr>
        <p:txBody>
          <a:bodyPr/>
          <a:lstStyle/>
          <a:p>
            <a:r>
              <a:rPr lang="fr-FR" dirty="0" smtClean="0"/>
              <a:t>       </a:t>
            </a:r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 DE VOTRE ATTENTION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BA84-E354-4991-B3AB-24A58EF59C00}" type="slidenum">
              <a:rPr lang="fr-FR" b="1" smtClean="0"/>
              <a:pPr/>
              <a:t>51</a:t>
            </a:fld>
            <a:endParaRPr lang="fr-FR" b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DE00-44CC-41EF-918A-A545CEC6ECC7}" type="datetime1">
              <a:rPr lang="fr-FR" smtClean="0"/>
              <a:t>27/06/2019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21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rection Ion">
  <a:themeElements>
    <a:clrScheme name="Direction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Direction 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rection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5958</TotalTime>
  <Words>1604</Words>
  <Application>Microsoft Office PowerPoint</Application>
  <PresentationFormat>Grand écran</PresentationFormat>
  <Paragraphs>487</Paragraphs>
  <Slides>51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51</vt:i4>
      </vt:variant>
    </vt:vector>
  </HeadingPairs>
  <TitlesOfParts>
    <vt:vector size="67" baseType="lpstr">
      <vt:lpstr>宋体</vt:lpstr>
      <vt:lpstr>Arial</vt:lpstr>
      <vt:lpstr>Arial Narrow</vt:lpstr>
      <vt:lpstr>Calibri</vt:lpstr>
      <vt:lpstr>Calibri Light</vt:lpstr>
      <vt:lpstr>Century Gothic</vt:lpstr>
      <vt:lpstr>Times New Roman</vt:lpstr>
      <vt:lpstr>Tw Cen MT</vt:lpstr>
      <vt:lpstr>Verdana</vt:lpstr>
      <vt:lpstr>Wingdings</vt:lpstr>
      <vt:lpstr>Wingdings 3</vt:lpstr>
      <vt:lpstr>Direction Ion</vt:lpstr>
      <vt:lpstr>Thème Office</vt:lpstr>
      <vt:lpstr>1_Thème Office</vt:lpstr>
      <vt:lpstr>2_Thème Office</vt:lpstr>
      <vt:lpstr>3_Thème Office</vt:lpstr>
      <vt:lpstr>Présentation PowerPoint</vt:lpstr>
      <vt:lpstr> Problématique de l a Prise en Charge des Allergies au Mali </vt:lpstr>
      <vt:lpstr> CONFLIT  D’INTERET  </vt:lpstr>
      <vt:lpstr>OBJECTIF </vt:lpstr>
      <vt:lpstr>PLAN </vt:lpstr>
      <vt:lpstr>GENERALITES  </vt:lpstr>
      <vt:lpstr>Présentation PowerPoint</vt:lpstr>
      <vt:lpstr>GENERALITES  </vt:lpstr>
      <vt:lpstr>GENERALITES                                         Historique   </vt:lpstr>
      <vt:lpstr>GENERALITES                                         Historique   </vt:lpstr>
      <vt:lpstr>GENERALITES                                         Historique   </vt:lpstr>
      <vt:lpstr>GENERALITES                                         Historique   </vt:lpstr>
      <vt:lpstr>GENERALITES                                         Historique   </vt:lpstr>
      <vt:lpstr>GENERALITES                                                Epidémiologie    </vt:lpstr>
      <vt:lpstr>GENERALITES                                                Epidémiologie    </vt:lpstr>
      <vt:lpstr>GENERALITES                                         Définition    </vt:lpstr>
      <vt:lpstr>GENERALITES                                         Définition    </vt:lpstr>
      <vt:lpstr>GENERALITES                                         Définition    </vt:lpstr>
      <vt:lpstr> DIAGNOSTIC     Afrique - MALI ???????                                       </vt:lpstr>
      <vt:lpstr> nature des allergènes incriminés </vt:lpstr>
      <vt:lpstr>Présentation PowerPoint</vt:lpstr>
      <vt:lpstr>Nature des allergènes incriminés </vt:lpstr>
      <vt:lpstr> DIAGNOSTIC     Afrique - MALI ???????                                       </vt:lpstr>
      <vt:lpstr>PRICK-TEST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Sensibilisation cutanée à Alternaria (ALT) versus contrôle de l’asthme </vt:lpstr>
      <vt:lpstr>RESULTATS </vt:lpstr>
      <vt:lpstr>RESULTATS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TRAITEMENT      Afrique - MALI ???????                                       </vt:lpstr>
      <vt:lpstr>Présentation PowerPoint</vt:lpstr>
      <vt:lpstr>Présentation PowerPoint</vt:lpstr>
      <vt:lpstr>Antihistaminiques</vt:lpstr>
      <vt:lpstr>Présentation PowerPoint</vt:lpstr>
      <vt:lpstr>Présentation PowerPoint</vt:lpstr>
      <vt:lpstr>Présentation PowerPoint</vt:lpstr>
      <vt:lpstr>Immunothérapie allergique</vt:lpstr>
      <vt:lpstr>Biothérapie </vt:lpstr>
      <vt:lpstr>CONCLUSION</vt:lpstr>
      <vt:lpstr>Présentation PowerPoint</vt:lpstr>
      <vt:lpstr>       MERCI DE VOTRE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INFECTIONS TRESPIRATOIRES BASSES  NOUVELLES RECOMMANDATIONS</dc:title>
  <dc:creator>PrTOLOBA</dc:creator>
  <cp:lastModifiedBy>toloba</cp:lastModifiedBy>
  <cp:revision>243</cp:revision>
  <dcterms:created xsi:type="dcterms:W3CDTF">2019-03-16T11:17:09Z</dcterms:created>
  <dcterms:modified xsi:type="dcterms:W3CDTF">2019-06-27T10:49:02Z</dcterms:modified>
</cp:coreProperties>
</file>