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12" r:id="rId3"/>
    <p:sldId id="311" r:id="rId4"/>
    <p:sldId id="289" r:id="rId5"/>
    <p:sldId id="297" r:id="rId6"/>
    <p:sldId id="298" r:id="rId7"/>
    <p:sldId id="299" r:id="rId8"/>
    <p:sldId id="300" r:id="rId9"/>
    <p:sldId id="301" r:id="rId10"/>
    <p:sldId id="305" r:id="rId11"/>
    <p:sldId id="304" r:id="rId12"/>
    <p:sldId id="306" r:id="rId13"/>
    <p:sldId id="307" r:id="rId14"/>
    <p:sldId id="308" r:id="rId15"/>
    <p:sldId id="309" r:id="rId16"/>
    <p:sldId id="313" r:id="rId17"/>
    <p:sldId id="31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Les différents métiers </a:t>
            </a:r>
            <a:r>
              <a:rPr lang="fr-FR" b="1" dirty="0" smtClean="0">
                <a:solidFill>
                  <a:schemeClr val="tx1"/>
                </a:solidFill>
              </a:rPr>
              <a:t>de la Pharmacie</a:t>
            </a:r>
            <a:r>
              <a:rPr lang="fr-FR" b="1" dirty="0"/>
              <a:t/>
            </a:r>
            <a:br>
              <a:rPr lang="fr-FR" b="1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9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PLAN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>
              <a:buFont typeface="+mj-lt"/>
              <a:buAutoNum type="arabicPeriod"/>
            </a:pPr>
            <a:r>
              <a:rPr lang="fr-FR" dirty="0" smtClean="0"/>
              <a:t>INTRODUCTION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CARACTERISTIQUES ANALYTIQUES DES SECTIONS</a:t>
            </a:r>
            <a:endParaRPr lang="fr-FR" dirty="0"/>
          </a:p>
          <a:p>
            <a:pPr>
              <a:buFont typeface="+mj-lt"/>
              <a:buAutoNum type="arabicPeriod"/>
            </a:pPr>
            <a:r>
              <a:rPr lang="fr-FR" dirty="0" smtClean="0"/>
              <a:t>LES DIFFERENTS METIERS DE LA CHIMIE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LES DIFFERENTS METIERS DE LA BIOLOGIE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CONCLUSION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461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INTRODUCTION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secteur en perpétuelle mutation,</a:t>
            </a:r>
          </a:p>
          <a:p>
            <a:r>
              <a:rPr lang="fr-FR" dirty="0" smtClean="0"/>
              <a:t>Les enjeux économiques, bio-sécuritaires</a:t>
            </a:r>
          </a:p>
          <a:p>
            <a:r>
              <a:rPr lang="fr-FR" dirty="0" smtClean="0"/>
              <a:t>Commercialisation à la production 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Objectifs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Analyser les forces et faiblesses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Enumérer quelques métiers non encore exploités au Mali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766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CARACTERISTIQUES ANALYTIQUES DES SECTIONS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/>
              <a:t>Décret n° 2017-0722 / P-RM du 21 août </a:t>
            </a:r>
            <a:r>
              <a:rPr lang="fr-FR" b="1" dirty="0" smtClean="0"/>
              <a:t>2017 Fixant </a:t>
            </a:r>
            <a:r>
              <a:rPr lang="fr-FR" b="1" dirty="0"/>
              <a:t>l’organisation et les modalités </a:t>
            </a:r>
            <a:r>
              <a:rPr lang="fr-FR" b="1" dirty="0" smtClean="0"/>
              <a:t>de fonctionnement </a:t>
            </a:r>
            <a:r>
              <a:rPr lang="fr-FR" b="1" dirty="0"/>
              <a:t>de l’Ordre des pharmaciens </a:t>
            </a:r>
            <a:r>
              <a:rPr lang="fr-FR" b="1" dirty="0" smtClean="0"/>
              <a:t>du Mali:</a:t>
            </a:r>
          </a:p>
          <a:p>
            <a:r>
              <a:rPr lang="fr-FR" dirty="0" smtClean="0"/>
              <a:t> </a:t>
            </a:r>
            <a:r>
              <a:rPr lang="fr-FR" dirty="0"/>
              <a:t>L</a:t>
            </a:r>
            <a:r>
              <a:rPr lang="fr-FR" dirty="0" smtClean="0"/>
              <a:t>a </a:t>
            </a:r>
            <a:r>
              <a:rPr lang="fr-FR" dirty="0"/>
              <a:t>loi n°2017-031 du 14 juillet 2017 </a:t>
            </a:r>
            <a:r>
              <a:rPr lang="fr-FR" dirty="0" smtClean="0"/>
              <a:t>portant création </a:t>
            </a:r>
            <a:r>
              <a:rPr lang="fr-FR" dirty="0"/>
              <a:t>de l’Ordre des pharmaciens du Mali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6 SECTIONS: </a:t>
            </a:r>
          </a:p>
          <a:p>
            <a:pPr marL="0" indent="0">
              <a:buNone/>
            </a:pPr>
            <a:r>
              <a:rPr lang="fr-FR" dirty="0" smtClean="0"/>
              <a:t>SECTION A</a:t>
            </a:r>
          </a:p>
          <a:p>
            <a:pPr marL="0" indent="0">
              <a:buNone/>
            </a:pPr>
            <a:r>
              <a:rPr lang="fr-FR" dirty="0" smtClean="0"/>
              <a:t>SECTION B</a:t>
            </a:r>
          </a:p>
          <a:p>
            <a:pPr marL="0" indent="0">
              <a:buNone/>
            </a:pPr>
            <a:r>
              <a:rPr lang="fr-FR" dirty="0" smtClean="0"/>
              <a:t>SECTION C</a:t>
            </a:r>
          </a:p>
          <a:p>
            <a:pPr marL="0" indent="0">
              <a:buNone/>
            </a:pPr>
            <a:r>
              <a:rPr lang="fr-FR" dirty="0" smtClean="0"/>
              <a:t>SECTION D</a:t>
            </a:r>
          </a:p>
          <a:p>
            <a:pPr marL="0" indent="0">
              <a:buNone/>
            </a:pPr>
            <a:r>
              <a:rPr lang="fr-FR" dirty="0" smtClean="0"/>
              <a:t>SECTION E</a:t>
            </a:r>
          </a:p>
          <a:p>
            <a:pPr marL="0" indent="0">
              <a:buNone/>
            </a:pPr>
            <a:r>
              <a:rPr lang="fr-FR" dirty="0" smtClean="0"/>
              <a:t>SECTION F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699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LES METIERS DE LA CHIMIE EN 5 FAMILLES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fr-FR" dirty="0" smtClean="0"/>
              <a:t>RECHERCHER ET DEVELOPPER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PRODUIRE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CONTROLER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VENDRE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ENSEIGNER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153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RECHERCHER ET DEVELOPPER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INNOVATIONS: 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AROMATICIEN/NE, COSMETIQUE, PARFUM, 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CHEF/FE DE PROJET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CHERCHEUR/EUSE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INGENIER/E BREVET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INGENIEUR/E FORMULATION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SPECIALISTE EN MODELISATION MOLECULAIRE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TECHNICIEN/NE DE RECHERCHE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TECHNICIEN/DE RECHERHE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TECHNICIEN/NE DE FORMULATION</a:t>
            </a:r>
          </a:p>
        </p:txBody>
      </p:sp>
    </p:spTree>
    <p:extLst>
      <p:ext uri="{BB962C8B-B14F-4D97-AF65-F5344CB8AC3E}">
        <p14:creationId xmlns:p14="http://schemas.microsoft.com/office/powerpoint/2010/main" val="6073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PRODUIRE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PROCEDES, MACHINES, REACTIONS CHIMIQUES</a:t>
            </a:r>
          </a:p>
          <a:p>
            <a:r>
              <a:rPr lang="fr-FR" dirty="0" smtClean="0"/>
              <a:t>A L USINE ET AU LABO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INGENIEUR/E PROCEDES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INGENIEUR/E PRODUCTION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PILOTE DE LIGNE DE PRODUCTION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RESPONSABLE DE LABO D’ANALYSE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TECHNICIEN/E DE D’ANALYSE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MAINTENANCIER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 DE PRODUCTION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 EN METROLOGIE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511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CONTROLER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REGLEMENTATION, SECURITE, QUALITE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CHARGES D’AFFAIRE REGLEMENTAIRE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INGENIEUR/E ENVIRONNEMENT ET RISQUE INDUSTRIELS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RESPONSABLE ASSURANCE QUALITE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TECHNICIEN/E ASSURANCE QUALITE</a:t>
            </a:r>
          </a:p>
          <a:p>
            <a:pPr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633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VENDRE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MARKETING, PRIX , QUALITE 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ACHETEUR/EUSE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CHEF/FE DE PRODUIT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TECHNICO-COMMERCIAL/E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709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LES METIERS DE LA BIOLOGIE EN 5 FAMILLES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fr-FR" dirty="0" smtClean="0"/>
              <a:t>CONCEVOIR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PRODUIRE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CONTROLER 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VENDRE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ENSEIGNER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64810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CONCEVOIR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DEVELOPPER, INNOVER, TESTER, AMELIORER</a:t>
            </a:r>
          </a:p>
          <a:p>
            <a:r>
              <a:rPr lang="fr-FR" dirty="0" smtClean="0"/>
              <a:t>COMPETENCES SCIENTIFIQUES, TECHNIQUES, INFORMATIQUES, ET LINGUISTIQES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ATTACHE/E DE RECHERCHE CLINIQUE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BIO-INFORMATICIEN/NE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CHERCHEUR/EUSE EN BIOLOGIE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GESTIONNAIRE DE DONNES CLINIQUES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HYDROBIOLOGISTE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INGENIEUR/E BREVET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INGENIEUR/E RECHERCHE ET DEVELOPPEMENT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TECHNICIEN/NE DE RECHERCHE</a:t>
            </a:r>
          </a:p>
          <a:p>
            <a:pPr>
              <a:buFont typeface="+mj-lt"/>
              <a:buAutoNum type="arabicPeriod"/>
            </a:pPr>
            <a:endParaRPr lang="fr-FR" dirty="0" smtClean="0"/>
          </a:p>
          <a:p>
            <a:pPr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49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PRODUIRE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LABO:PRELEVEMENT POUR DIAGNOSTIC OU CRÉER NOUVEAU BIOMEDICAMENT</a:t>
            </a:r>
          </a:p>
          <a:p>
            <a:r>
              <a:rPr lang="fr-FR" dirty="0" smtClean="0"/>
              <a:t>USINE: FAB PDTS COSMETIQUES, AGRO-ALIMENTAIRES, OU PHARMACEUTIQUES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BIOLOGISTE MEDICALE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CHEF/E DE PROJET EN BIOTECHNOLOGIES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FORMULATEUR/TRICE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INGENIEUR/E PROCEDES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INGENIEUR/E PRODUCTION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TECHNICIEN/NE EN ANALYSES BIOMEDICALES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TECHNICIEN/NE PRODUCTION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950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CONTROLER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CONFORMITE DES PDTS, EFFETS 2RES MEDTS, SECURITE PERSONNEL,ELIMINER LES SUBSTANCES DANGEREUSES</a:t>
            </a:r>
          </a:p>
          <a:p>
            <a:r>
              <a:rPr lang="fr-FR" dirty="0" smtClean="0"/>
              <a:t>NORMES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CHARGE/E D*AFF REGLEMENTAIRES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CHARGE/E HYGIENE, SECURITE ET ENVIRONNEMENT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PHARMACOVIGILANCE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CONTROLEUR/EUSE QUALITE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RESPONSABLE LABO DE CONTRÔLE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RESPONSABLE QUALITE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TECHNICIEN/NE DE LABO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TOXICOLOGUE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549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VENDRE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CONNAITRE PDTS </a:t>
            </a:r>
          </a:p>
          <a:p>
            <a:r>
              <a:rPr lang="fr-FR" dirty="0" smtClean="0"/>
              <a:t>SCIENCES + MARKETING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CHEF/E DE PRODUIT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TECHNICO-COMMERCIAL/E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4547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ENSEIGNER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PEDAGOGIE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ENSEIGNANT/E CHERCHEUR/EUSE</a:t>
            </a:r>
          </a:p>
          <a:p>
            <a:pPr>
              <a:buFont typeface="+mj-lt"/>
              <a:buAutoNum type="arabicPeriod"/>
            </a:pPr>
            <a:r>
              <a:rPr lang="fr-FR" dirty="0" smtClean="0"/>
              <a:t>MEDIATEUR/TRICE SCIENTIFIQUE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07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CONCLUSION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OPPORTUNITES  </a:t>
            </a:r>
          </a:p>
          <a:p>
            <a:r>
              <a:rPr lang="fr-FR" dirty="0" smtClean="0"/>
              <a:t>Officine: ph </a:t>
            </a:r>
            <a:r>
              <a:rPr lang="fr-FR" dirty="0" err="1" smtClean="0"/>
              <a:t>veterinaire</a:t>
            </a:r>
            <a:r>
              <a:rPr lang="fr-FR" dirty="0" smtClean="0"/>
              <a:t>, cosmétologie, dispensation ARV </a:t>
            </a:r>
            <a:r>
              <a:rPr lang="fr-FR" dirty="0" err="1" smtClean="0"/>
              <a:t>etc</a:t>
            </a:r>
            <a:endParaRPr lang="fr-FR" dirty="0" smtClean="0"/>
          </a:p>
          <a:p>
            <a:r>
              <a:rPr lang="fr-FR" dirty="0" smtClean="0"/>
              <a:t>INDUSTRIE: </a:t>
            </a:r>
            <a:r>
              <a:rPr lang="fr-FR" dirty="0" err="1" smtClean="0"/>
              <a:t>médts</a:t>
            </a:r>
            <a:r>
              <a:rPr lang="fr-FR" dirty="0" smtClean="0"/>
              <a:t>, cosmétiques, DM, agro-alimentaires, réactifs</a:t>
            </a:r>
          </a:p>
          <a:p>
            <a:r>
              <a:rPr lang="fr-FR" dirty="0" smtClean="0"/>
              <a:t>Ppp</a:t>
            </a:r>
          </a:p>
          <a:p>
            <a:r>
              <a:rPr lang="fr-FR" dirty="0" smtClean="0"/>
              <a:t>Consortium </a:t>
            </a:r>
          </a:p>
          <a:p>
            <a:pPr marL="0" indent="0">
              <a:buNone/>
            </a:pPr>
            <a:r>
              <a:rPr lang="fr-FR" dirty="0"/>
              <a:t> L’AVENIR APPARTIENT AUX BIOTECHNOLOGIES: la santé, l’environnement, l’agro-alimentaire, la cosmétique, </a:t>
            </a:r>
            <a:r>
              <a:rPr lang="fr-FR" dirty="0" smtClean="0"/>
              <a:t>les réactifs, </a:t>
            </a:r>
            <a:r>
              <a:rPr lang="fr-FR" smtClean="0"/>
              <a:t>les DM et </a:t>
            </a:r>
            <a:r>
              <a:rPr lang="fr-FR" dirty="0"/>
              <a:t>les matériaux innovants représentent les enjeux économiques de demain. »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668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MERCI DE VOTRE AIMABLE ATTENTION</a:t>
            </a:r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108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7646</TotalTime>
  <Words>398</Words>
  <Application>Microsoft Office PowerPoint</Application>
  <PresentationFormat>Grand écran</PresentationFormat>
  <Paragraphs>119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Trebuchet MS</vt:lpstr>
      <vt:lpstr>Wingdings</vt:lpstr>
      <vt:lpstr>Wingdings 3</vt:lpstr>
      <vt:lpstr>Facette</vt:lpstr>
      <vt:lpstr>Les différents métiers de la Pharmacie </vt:lpstr>
      <vt:lpstr>PLAN</vt:lpstr>
      <vt:lpstr>INTRODUCTION</vt:lpstr>
      <vt:lpstr>CARACTERISTIQUES ANALYTIQUES DES SECTIONS</vt:lpstr>
      <vt:lpstr>LES METIERS DE LA CHIMIE EN 5 FAMILLES</vt:lpstr>
      <vt:lpstr>RECHERCHER ET DEVELOPPER</vt:lpstr>
      <vt:lpstr>PRODUIRE</vt:lpstr>
      <vt:lpstr>CONTROLER</vt:lpstr>
      <vt:lpstr>VENDRE</vt:lpstr>
      <vt:lpstr>LES METIERS DE LA BIOLOGIE EN 5 FAMILLES</vt:lpstr>
      <vt:lpstr>CONCEVOIR</vt:lpstr>
      <vt:lpstr>PRODUIRE</vt:lpstr>
      <vt:lpstr>CONTROLER</vt:lpstr>
      <vt:lpstr>VENDRE</vt:lpstr>
      <vt:lpstr>ENSEIGNER</vt:lpstr>
      <vt:lpstr>CONCLUSION</vt:lpstr>
      <vt:lpstr>Présentation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différents métiers pouvant être obtenus avec le diplôme de Docteur en Pharmacie</dc:title>
  <dc:creator>Ousmane COULIBALY</dc:creator>
  <cp:lastModifiedBy>DR KONIPO</cp:lastModifiedBy>
  <cp:revision>85</cp:revision>
  <dcterms:created xsi:type="dcterms:W3CDTF">2017-11-23T18:03:29Z</dcterms:created>
  <dcterms:modified xsi:type="dcterms:W3CDTF">2017-12-09T10:03:09Z</dcterms:modified>
</cp:coreProperties>
</file>