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1" r:id="rId5"/>
    <p:sldId id="262" r:id="rId6"/>
    <p:sldId id="263" r:id="rId7"/>
    <p:sldId id="268" r:id="rId8"/>
    <p:sldId id="258" r:id="rId9"/>
    <p:sldId id="269"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5" autoAdjust="0"/>
    <p:restoredTop sz="92901" autoAdjust="0"/>
  </p:normalViewPr>
  <p:slideViewPr>
    <p:cSldViewPr snapToGrid="0">
      <p:cViewPr varScale="1">
        <p:scale>
          <a:sx n="68" d="100"/>
          <a:sy n="68" d="100"/>
        </p:scale>
        <p:origin x="-810"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fr-FR" smtClean="0"/>
              <a:t>Modifiez le style du titre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pPr/>
              <a:t>12/7/2018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fr-FR" smtClean="0"/>
              <a:t>Modifiez le style du titre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141410" y="3073397"/>
            <a:ext cx="4878391" cy="271780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172200" y="3073397"/>
            <a:ext cx="4875210" cy="271780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fr-FR" smtClean="0"/>
              <a:t>Cliquez sur l'icône pour ajouter une image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fr-FR" smtClean="0"/>
              <a:t>Modifiez le style du titre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fr-FR" smtClean="0"/>
              <a:t>Modifiez le style du titre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fr-FR" smtClean="0"/>
              <a:t>Modifiez le style du titre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smtClean="0"/>
              <a:t>Cliquez sur l'icône pour ajouter une image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smtClean="0"/>
              <a:t>Cliquez sur l'icône pour ajouter une image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smtClean="0"/>
              <a:t>Cliquez sur l'icône pour ajouter une image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12/7/2018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b="1" dirty="0" smtClean="0"/>
              <a:t>Présentation de NOS produits monétiques</a:t>
            </a:r>
            <a:endParaRPr lang="fr-FR" b="1" dirty="0"/>
          </a:p>
        </p:txBody>
      </p:sp>
      <p:sp>
        <p:nvSpPr>
          <p:cNvPr id="3" name="Sous-titre 2"/>
          <p:cNvSpPr>
            <a:spLocks noGrp="1"/>
          </p:cNvSpPr>
          <p:nvPr>
            <p:ph type="subTitle" idx="1"/>
          </p:nvPr>
        </p:nvSpPr>
        <p:spPr/>
        <p:txBody>
          <a:bodyPr/>
          <a:lstStyle/>
          <a:p>
            <a:r>
              <a:rPr lang="fr-FR" dirty="0" smtClean="0"/>
              <a:t>:</a:t>
            </a:r>
            <a:endParaRPr lang="fr-FR" dirty="0"/>
          </a:p>
        </p:txBody>
      </p:sp>
    </p:spTree>
    <p:extLst>
      <p:ext uri="{BB962C8B-B14F-4D97-AF65-F5344CB8AC3E}">
        <p14:creationId xmlns:p14="http://schemas.microsoft.com/office/powerpoint/2010/main" xmlns="" val="3028416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NOS CARTES PRIVATIVES, gim et visa</a:t>
            </a:r>
            <a:endParaRPr lang="fr-FR" b="1"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579798" y="2171733"/>
            <a:ext cx="5029227"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41937922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41413" y="627226"/>
            <a:ext cx="9905998" cy="1478570"/>
          </a:xfrm>
        </p:spPr>
        <p:txBody>
          <a:bodyPr/>
          <a:lstStyle/>
          <a:p>
            <a:pPr algn="ctr"/>
            <a:r>
              <a:rPr lang="fr-FR" b="1" u="sng" dirty="0" smtClean="0"/>
              <a:t>LES NOUVEAUX SERVICES GAB</a:t>
            </a:r>
            <a:r>
              <a:rPr lang="fr-FR" dirty="0" smtClean="0"/>
              <a:t/>
            </a:r>
            <a:br>
              <a:rPr lang="fr-FR" dirty="0" smtClean="0"/>
            </a:br>
            <a:r>
              <a:rPr lang="fr-FR" dirty="0" smtClean="0"/>
              <a:t>1- versement</a:t>
            </a:r>
            <a:endParaRPr lang="fr-FR" dirty="0"/>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752785" y="2249488"/>
            <a:ext cx="4683255"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4262120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u="sng" dirty="0" smtClean="0"/>
              <a:t>Les nouveaux services gab</a:t>
            </a:r>
            <a:r>
              <a:rPr lang="fr-FR" b="1" dirty="0" smtClean="0"/>
              <a:t>:</a:t>
            </a:r>
            <a:r>
              <a:rPr lang="fr-FR" dirty="0" smtClean="0"/>
              <a:t/>
            </a:r>
            <a:br>
              <a:rPr lang="fr-FR" dirty="0" smtClean="0"/>
            </a:br>
            <a:r>
              <a:rPr lang="fr-FR" dirty="0" smtClean="0"/>
              <a:t>2- virement</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752785" y="2249488"/>
            <a:ext cx="4683255"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347062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u="sng" dirty="0" smtClean="0"/>
              <a:t>LES NOUVEAUX SERVICES GAB</a:t>
            </a:r>
            <a:r>
              <a:rPr lang="fr-FR" dirty="0" smtClean="0"/>
              <a:t/>
            </a:r>
            <a:br>
              <a:rPr lang="fr-FR" dirty="0" smtClean="0"/>
            </a:br>
            <a:r>
              <a:rPr lang="fr-FR" dirty="0" smtClean="0"/>
              <a:t>3- MISE A DISPOSITION ET RETRAIT SANS CARTE</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752785" y="2249488"/>
            <a:ext cx="4683255"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7534548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u="sng" dirty="0" smtClean="0"/>
              <a:t>LES NOUVEAUX SERVICES GAB</a:t>
            </a:r>
            <a:r>
              <a:rPr lang="fr-FR" dirty="0" smtClean="0"/>
              <a:t/>
            </a:r>
            <a:br>
              <a:rPr lang="fr-FR" dirty="0" smtClean="0"/>
            </a:br>
            <a:r>
              <a:rPr lang="fr-FR" dirty="0" smtClean="0"/>
              <a:t>4- RECHARGE DES CARTES PREPAYEES</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752785" y="2249488"/>
            <a:ext cx="4683255"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164596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LES NOUVEAUX SERVICES GAB</a:t>
            </a:r>
            <a:r>
              <a:rPr lang="fr-FR" dirty="0" smtClean="0"/>
              <a:t/>
            </a:r>
            <a:br>
              <a:rPr lang="fr-FR" dirty="0" smtClean="0"/>
            </a:br>
            <a:r>
              <a:rPr lang="fr-FR" dirty="0" smtClean="0"/>
              <a:t>5- </a:t>
            </a:r>
            <a:r>
              <a:rPr lang="fr-FR" b="1" dirty="0" smtClean="0"/>
              <a:t>RECALCUL ET CHANGEMENT DE PIN</a:t>
            </a:r>
            <a:endParaRPr lang="fr-FR" b="1"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733272" y="2249488"/>
            <a:ext cx="4722282"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715225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CAURIS WEB</a:t>
            </a:r>
            <a:endParaRPr lang="fr-FR" b="1"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582410" y="2249488"/>
            <a:ext cx="5024006"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595654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pPr algn="ctr"/>
            <a:r>
              <a:rPr lang="fr-FR" b="1" u="sng" dirty="0" smtClean="0"/>
              <a:t>MCAURIS</a:t>
            </a:r>
            <a:endParaRPr lang="fr-FR" b="1" u="sng" dirty="0"/>
          </a:p>
        </p:txBody>
      </p:sp>
      <p:pic>
        <p:nvPicPr>
          <p:cNvPr id="5" name="Espace réservé du conten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741637" y="2249488"/>
            <a:ext cx="4705551"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2926145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Nos terminaux de paiement électronique</a:t>
            </a:r>
            <a:br>
              <a:rPr lang="fr-FR" b="1" dirty="0" smtClean="0"/>
            </a:br>
            <a:r>
              <a:rPr lang="fr-FR" b="1" dirty="0" smtClean="0"/>
              <a:t>TPE IP ET 3G</a:t>
            </a:r>
            <a:endParaRPr lang="fr-FR" b="1" dirty="0"/>
          </a:p>
        </p:txBody>
      </p:sp>
      <p:pic>
        <p:nvPicPr>
          <p:cNvPr id="4" name="Espace réservé du contenu 3"/>
          <p:cNvPicPr>
            <a:picLocks noGrp="1" noChangeAspect="1"/>
          </p:cNvPicPr>
          <p:nvPr>
            <p:ph idx="1"/>
          </p:nvPr>
        </p:nvPicPr>
        <p:blipFill>
          <a:blip r:embed="rId2"/>
          <a:stretch>
            <a:fillRect/>
          </a:stretch>
        </p:blipFill>
        <p:spPr>
          <a:xfrm>
            <a:off x="4244501" y="2249488"/>
            <a:ext cx="3699824" cy="354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494141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TPE</a:t>
            </a:r>
            <a:endParaRPr lang="fr-FR" b="1" dirty="0"/>
          </a:p>
        </p:txBody>
      </p:sp>
      <p:sp>
        <p:nvSpPr>
          <p:cNvPr id="3" name="Espace réservé du contenu 2"/>
          <p:cNvSpPr>
            <a:spLocks noGrp="1"/>
          </p:cNvSpPr>
          <p:nvPr>
            <p:ph idx="1"/>
          </p:nvPr>
        </p:nvSpPr>
        <p:spPr/>
        <p:txBody>
          <a:bodyPr>
            <a:normAutofit/>
          </a:bodyPr>
          <a:lstStyle/>
          <a:p>
            <a:r>
              <a:rPr lang="fr-FR" dirty="0" smtClean="0"/>
              <a:t>Notre TPE </a:t>
            </a:r>
            <a:r>
              <a:rPr lang="fr-FR" dirty="0"/>
              <a:t>permet d'effectuer des transactions extrêmement rapides, en toute simplicité et sécurité. C'est un terminal de paiement fiable et élégant doté d’ un grand confort de saisie en toute circonstance ainsi qu’un important choix de connectivité et d’options. </a:t>
            </a:r>
            <a:r>
              <a:rPr lang="fr-FR" dirty="0" smtClean="0"/>
              <a:t>Elle accepte </a:t>
            </a:r>
            <a:r>
              <a:rPr lang="fr-FR" dirty="0"/>
              <a:t>toute forme de paiement </a:t>
            </a:r>
            <a:r>
              <a:rPr lang="fr-FR" dirty="0" smtClean="0"/>
              <a:t>électronique avec les cartes VISA , GIM et privatives (BDM) . </a:t>
            </a:r>
          </a:p>
          <a:p>
            <a:endParaRPr lang="fr-FR" dirty="0"/>
          </a:p>
          <a:p>
            <a:endParaRPr lang="fr-FR" dirty="0"/>
          </a:p>
        </p:txBody>
      </p:sp>
    </p:spTree>
    <p:extLst>
      <p:ext uri="{BB962C8B-B14F-4D97-AF65-F5344CB8AC3E}">
        <p14:creationId xmlns:p14="http://schemas.microsoft.com/office/powerpoint/2010/main" xmlns="" val="35043232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TM04033919[[fn=Circuit]]</Template>
  <TotalTime>223</TotalTime>
  <Words>105</Words>
  <Application>Microsoft Office PowerPoint</Application>
  <PresentationFormat>Personnalisé</PresentationFormat>
  <Paragraphs>13</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Circuit</vt:lpstr>
      <vt:lpstr>Présentation de NOS produits monétiques</vt:lpstr>
      <vt:lpstr>NOS CARTES PRIVATIVES, gim et visa</vt:lpstr>
      <vt:lpstr>LES NOUVEAUX SERVICES GAB 1- versement</vt:lpstr>
      <vt:lpstr>Les nouveaux services gab: 2- virement</vt:lpstr>
      <vt:lpstr>LES NOUVEAUX SERVICES GAB 3- MISE A DISPOSITION ET RETRAIT SANS CARTE</vt:lpstr>
      <vt:lpstr>LES NOUVEAUX SERVICES GAB 4- RECHARGE DES CARTES PREPAYEES</vt:lpstr>
      <vt:lpstr>LES NOUVEAUX SERVICES GAB 5- RECALCUL ET CHANGEMENT DE PIN</vt:lpstr>
      <vt:lpstr>CAURIS WEB</vt:lpstr>
      <vt:lpstr>MCAURIS</vt:lpstr>
      <vt:lpstr>Nos terminaux de paiement électronique TPE IP ET 3G</vt:lpstr>
      <vt:lpstr>TPE</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des produits monetiques</dc:title>
  <dc:creator>NIANGATE</dc:creator>
  <cp:lastModifiedBy>hp</cp:lastModifiedBy>
  <cp:revision>15</cp:revision>
  <dcterms:created xsi:type="dcterms:W3CDTF">2018-12-07T07:18:26Z</dcterms:created>
  <dcterms:modified xsi:type="dcterms:W3CDTF">2018-12-07T20:11:43Z</dcterms:modified>
</cp:coreProperties>
</file>