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diagrams/layout4.xml" ContentType="application/vnd.openxmlformats-officedocument.drawingml.diagramLayout+xml"/>
  <Override PartName="/ppt/diagrams/layout5.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colors4.xml" ContentType="application/vnd.openxmlformats-officedocument.drawingml.diagramColors+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595" r:id="rId2"/>
    <p:sldId id="557" r:id="rId3"/>
    <p:sldId id="612" r:id="rId4"/>
    <p:sldId id="619" r:id="rId5"/>
    <p:sldId id="620" r:id="rId6"/>
    <p:sldId id="622" r:id="rId7"/>
    <p:sldId id="629" r:id="rId8"/>
    <p:sldId id="624" r:id="rId9"/>
    <p:sldId id="626" r:id="rId10"/>
    <p:sldId id="599" r:id="rId11"/>
    <p:sldId id="614" r:id="rId12"/>
    <p:sldId id="616" r:id="rId13"/>
    <p:sldId id="607" r:id="rId14"/>
    <p:sldId id="628" r:id="rId15"/>
  </p:sldIdLst>
  <p:sldSz cx="10298113" cy="6840538"/>
  <p:notesSz cx="6797675" cy="9874250"/>
  <p:defaultTextStyle>
    <a:defPPr>
      <a:defRPr lang="fr-FR"/>
    </a:defPPr>
    <a:lvl1pPr marL="0" algn="l" defTabSz="778933" rtl="0" eaLnBrk="1" latinLnBrk="0" hangingPunct="1">
      <a:defRPr sz="1500" kern="1200">
        <a:solidFill>
          <a:schemeClr val="tx1"/>
        </a:solidFill>
        <a:latin typeface="+mn-lt"/>
        <a:ea typeface="+mn-ea"/>
        <a:cs typeface="+mn-cs"/>
      </a:defRPr>
    </a:lvl1pPr>
    <a:lvl2pPr marL="389468" algn="l" defTabSz="778933" rtl="0" eaLnBrk="1" latinLnBrk="0" hangingPunct="1">
      <a:defRPr sz="1500" kern="1200">
        <a:solidFill>
          <a:schemeClr val="tx1"/>
        </a:solidFill>
        <a:latin typeface="+mn-lt"/>
        <a:ea typeface="+mn-ea"/>
        <a:cs typeface="+mn-cs"/>
      </a:defRPr>
    </a:lvl2pPr>
    <a:lvl3pPr marL="778933" algn="l" defTabSz="778933" rtl="0" eaLnBrk="1" latinLnBrk="0" hangingPunct="1">
      <a:defRPr sz="1500" kern="1200">
        <a:solidFill>
          <a:schemeClr val="tx1"/>
        </a:solidFill>
        <a:latin typeface="+mn-lt"/>
        <a:ea typeface="+mn-ea"/>
        <a:cs typeface="+mn-cs"/>
      </a:defRPr>
    </a:lvl3pPr>
    <a:lvl4pPr marL="1168401" algn="l" defTabSz="778933" rtl="0" eaLnBrk="1" latinLnBrk="0" hangingPunct="1">
      <a:defRPr sz="1500" kern="1200">
        <a:solidFill>
          <a:schemeClr val="tx1"/>
        </a:solidFill>
        <a:latin typeface="+mn-lt"/>
        <a:ea typeface="+mn-ea"/>
        <a:cs typeface="+mn-cs"/>
      </a:defRPr>
    </a:lvl4pPr>
    <a:lvl5pPr marL="1557865" algn="l" defTabSz="778933" rtl="0" eaLnBrk="1" latinLnBrk="0" hangingPunct="1">
      <a:defRPr sz="1500" kern="1200">
        <a:solidFill>
          <a:schemeClr val="tx1"/>
        </a:solidFill>
        <a:latin typeface="+mn-lt"/>
        <a:ea typeface="+mn-ea"/>
        <a:cs typeface="+mn-cs"/>
      </a:defRPr>
    </a:lvl5pPr>
    <a:lvl6pPr marL="1947333" algn="l" defTabSz="778933" rtl="0" eaLnBrk="1" latinLnBrk="0" hangingPunct="1">
      <a:defRPr sz="1500" kern="1200">
        <a:solidFill>
          <a:schemeClr val="tx1"/>
        </a:solidFill>
        <a:latin typeface="+mn-lt"/>
        <a:ea typeface="+mn-ea"/>
        <a:cs typeface="+mn-cs"/>
      </a:defRPr>
    </a:lvl6pPr>
    <a:lvl7pPr marL="2336800" algn="l" defTabSz="778933" rtl="0" eaLnBrk="1" latinLnBrk="0" hangingPunct="1">
      <a:defRPr sz="1500" kern="1200">
        <a:solidFill>
          <a:schemeClr val="tx1"/>
        </a:solidFill>
        <a:latin typeface="+mn-lt"/>
        <a:ea typeface="+mn-ea"/>
        <a:cs typeface="+mn-cs"/>
      </a:defRPr>
    </a:lvl7pPr>
    <a:lvl8pPr marL="2726267" algn="l" defTabSz="778933" rtl="0" eaLnBrk="1" latinLnBrk="0" hangingPunct="1">
      <a:defRPr sz="1500" kern="1200">
        <a:solidFill>
          <a:schemeClr val="tx1"/>
        </a:solidFill>
        <a:latin typeface="+mn-lt"/>
        <a:ea typeface="+mn-ea"/>
        <a:cs typeface="+mn-cs"/>
      </a:defRPr>
    </a:lvl8pPr>
    <a:lvl9pPr marL="3115734" algn="l" defTabSz="778933" rtl="0" eaLnBrk="1" latinLnBrk="0" hangingPunct="1">
      <a:defRPr sz="1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470" userDrawn="1">
          <p15:clr>
            <a:srgbClr val="A4A3A4"/>
          </p15:clr>
        </p15:guide>
        <p15:guide id="2" pos="3289" userDrawn="1">
          <p15:clr>
            <a:srgbClr val="A4A3A4"/>
          </p15:clr>
        </p15:guide>
      </p15:sldGuideLst>
    </p:ext>
    <p:ext uri="{2D200454-40CA-4A62-9FC3-DE9A4176ACB9}">
      <p15:notesGuideLst xmlns="" xmlns:p15="http://schemas.microsoft.com/office/powerpoint/2012/main">
        <p15:guide id="1" orient="horz" pos="3110"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F3F3F"/>
    <a:srgbClr val="FF7575"/>
    <a:srgbClr val="F5F5F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544" autoAdjust="0"/>
    <p:restoredTop sz="99093" autoAdjust="0"/>
  </p:normalViewPr>
  <p:slideViewPr>
    <p:cSldViewPr>
      <p:cViewPr varScale="1">
        <p:scale>
          <a:sx n="73" d="100"/>
          <a:sy n="73" d="100"/>
        </p:scale>
        <p:origin x="-102" y="-126"/>
      </p:cViewPr>
      <p:guideLst>
        <p:guide orient="horz" pos="3470"/>
        <p:guide pos="3289"/>
      </p:guideLst>
    </p:cSldViewPr>
  </p:slideViewPr>
  <p:outlineViewPr>
    <p:cViewPr>
      <p:scale>
        <a:sx n="33" d="100"/>
        <a:sy n="33" d="100"/>
      </p:scale>
      <p:origin x="0" y="-32670"/>
    </p:cViewPr>
  </p:outlineViewPr>
  <p:notesTextViewPr>
    <p:cViewPr>
      <p:scale>
        <a:sx n="75" d="100"/>
        <a:sy n="75" d="100"/>
      </p:scale>
      <p:origin x="0" y="0"/>
    </p:cViewPr>
  </p:notesTextViewPr>
  <p:sorterViewPr>
    <p:cViewPr>
      <p:scale>
        <a:sx n="133" d="100"/>
        <a:sy n="133" d="100"/>
      </p:scale>
      <p:origin x="0" y="-19902"/>
    </p:cViewPr>
  </p:sorterViewPr>
  <p:notesViewPr>
    <p:cSldViewPr showGuides="1">
      <p:cViewPr varScale="1">
        <p:scale>
          <a:sx n="53" d="100"/>
          <a:sy n="53" d="100"/>
        </p:scale>
        <p:origin x="2934" y="72"/>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4EFC86-ADC1-47E1-BE3A-D80AE5CB5FA4}" type="doc">
      <dgm:prSet loTypeId="urn:microsoft.com/office/officeart/2005/8/layout/list1" loCatId="list" qsTypeId="urn:microsoft.com/office/officeart/2005/8/quickstyle/simple3" qsCatId="simple" csTypeId="urn:microsoft.com/office/officeart/2005/8/colors/accent0_3" csCatId="mainScheme" phldr="1"/>
      <dgm:spPr/>
      <dgm:t>
        <a:bodyPr/>
        <a:lstStyle/>
        <a:p>
          <a:endParaRPr lang="fr-FR"/>
        </a:p>
      </dgm:t>
    </dgm:pt>
    <dgm:pt modelId="{A0FC7358-93D4-4B32-8659-C03F881F1DFA}">
      <dgm:prSet phldrT="[Texte]" custT="1"/>
      <dgm:spPr/>
      <dgm:t>
        <a:bodyPr anchor="b"/>
        <a:lstStyle/>
        <a:p>
          <a:pPr marL="90488" indent="-90488" defTabSz="622300">
            <a:lnSpc>
              <a:spcPct val="90000"/>
            </a:lnSpc>
            <a:spcBef>
              <a:spcPct val="0"/>
            </a:spcBef>
            <a:spcAft>
              <a:spcPct val="15000"/>
            </a:spcAft>
            <a:buNone/>
          </a:pPr>
          <a:endParaRPr lang="fr-FR" sz="1200" dirty="0">
            <a:latin typeface="Gill sans"/>
          </a:endParaRPr>
        </a:p>
      </dgm:t>
    </dgm:pt>
    <dgm:pt modelId="{449A3A53-E133-42AE-85E3-E1C3DA9CCA96}" type="parTrans" cxnId="{A33C204A-AD92-46D7-8512-BFAEA79E3F64}">
      <dgm:prSet/>
      <dgm:spPr/>
      <dgm:t>
        <a:bodyPr/>
        <a:lstStyle/>
        <a:p>
          <a:endParaRPr lang="fr-FR"/>
        </a:p>
      </dgm:t>
    </dgm:pt>
    <dgm:pt modelId="{5B513B91-ED13-4C00-991D-D05E23005798}" type="sibTrans" cxnId="{A33C204A-AD92-46D7-8512-BFAEA79E3F64}">
      <dgm:prSet/>
      <dgm:spPr/>
      <dgm:t>
        <a:bodyPr/>
        <a:lstStyle/>
        <a:p>
          <a:endParaRPr lang="fr-FR"/>
        </a:p>
      </dgm:t>
    </dgm:pt>
    <dgm:pt modelId="{52B839A4-78C1-4812-8320-38E75E434F17}">
      <dgm:prSet phldrT="[Texte]" custT="1"/>
      <dgm:spPr/>
      <dgm:t>
        <a:bodyPr anchor="b"/>
        <a:lstStyle/>
        <a:p>
          <a:pPr algn="ctr"/>
          <a:r>
            <a:rPr lang="fr-FR" sz="1600" b="1" dirty="0" smtClean="0">
              <a:latin typeface="Gill sans"/>
            </a:rPr>
            <a:t>UNE ACTIVITÉ NOBLE</a:t>
          </a:r>
          <a:endParaRPr lang="fr-FR" sz="1600" b="1" dirty="0">
            <a:latin typeface="Gill sans"/>
          </a:endParaRPr>
        </a:p>
      </dgm:t>
    </dgm:pt>
    <dgm:pt modelId="{7223A261-F31F-4638-8B5A-72CF5AF56BE9}" type="parTrans" cxnId="{D15E00DB-354A-48F5-8E3B-27C350C3055F}">
      <dgm:prSet/>
      <dgm:spPr/>
      <dgm:t>
        <a:bodyPr/>
        <a:lstStyle/>
        <a:p>
          <a:endParaRPr lang="fr-FR"/>
        </a:p>
      </dgm:t>
    </dgm:pt>
    <dgm:pt modelId="{90706B6F-C675-4806-B3AC-C22E37FEE769}" type="sibTrans" cxnId="{D15E00DB-354A-48F5-8E3B-27C350C3055F}">
      <dgm:prSet/>
      <dgm:spPr/>
      <dgm:t>
        <a:bodyPr/>
        <a:lstStyle/>
        <a:p>
          <a:endParaRPr lang="fr-FR"/>
        </a:p>
      </dgm:t>
    </dgm:pt>
    <dgm:pt modelId="{1CAF8D6B-EF44-4B30-BB92-636C12EC3102}">
      <dgm:prSet phldrT="[Texte]" custT="1"/>
      <dgm:spPr/>
      <dgm:t>
        <a:bodyPr anchor="b"/>
        <a:lstStyle/>
        <a:p>
          <a:endParaRPr lang="fr-FR" sz="1400" b="0" dirty="0">
            <a:latin typeface="Gill sans"/>
          </a:endParaRPr>
        </a:p>
      </dgm:t>
    </dgm:pt>
    <dgm:pt modelId="{78583E7B-FFCC-4F78-8E37-78929A8BFC6D}" type="parTrans" cxnId="{A3F95819-9BA6-4126-A8C0-582603B18AA9}">
      <dgm:prSet/>
      <dgm:spPr/>
      <dgm:t>
        <a:bodyPr/>
        <a:lstStyle/>
        <a:p>
          <a:endParaRPr lang="fr-FR"/>
        </a:p>
      </dgm:t>
    </dgm:pt>
    <dgm:pt modelId="{A90B599D-49E4-4E11-94D0-DCD164752D32}" type="sibTrans" cxnId="{A3F95819-9BA6-4126-A8C0-582603B18AA9}">
      <dgm:prSet/>
      <dgm:spPr/>
      <dgm:t>
        <a:bodyPr/>
        <a:lstStyle/>
        <a:p>
          <a:endParaRPr lang="fr-FR"/>
        </a:p>
      </dgm:t>
    </dgm:pt>
    <dgm:pt modelId="{EE5C6977-535C-4850-87AE-11A96B042D39}">
      <dgm:prSet phldrT="[Texte]" custT="1"/>
      <dgm:spPr/>
      <dgm:t>
        <a:bodyPr anchor="b"/>
        <a:lstStyle/>
        <a:p>
          <a:r>
            <a:rPr lang="fr-FR" sz="1600" b="1" dirty="0" smtClean="0">
              <a:solidFill>
                <a:srgbClr val="FF0000"/>
              </a:solidFill>
              <a:latin typeface="Gill sans"/>
            </a:rPr>
            <a:t>UNE ACTIVITE  A  HAUT RISQUE</a:t>
          </a:r>
          <a:endParaRPr lang="fr-FR" sz="1600" b="1" dirty="0">
            <a:solidFill>
              <a:srgbClr val="FF0000"/>
            </a:solidFill>
            <a:latin typeface="Gill sans"/>
          </a:endParaRPr>
        </a:p>
      </dgm:t>
    </dgm:pt>
    <dgm:pt modelId="{A6E17804-74A5-4BFB-B344-E8E5A07FA187}" type="parTrans" cxnId="{DDFAE144-2315-41B5-97F1-F9DDB39B7BF3}">
      <dgm:prSet/>
      <dgm:spPr/>
      <dgm:t>
        <a:bodyPr/>
        <a:lstStyle/>
        <a:p>
          <a:endParaRPr lang="fr-FR"/>
        </a:p>
      </dgm:t>
    </dgm:pt>
    <dgm:pt modelId="{3E02DF13-C714-4BAD-82FC-8215F2F2E097}" type="sibTrans" cxnId="{DDFAE144-2315-41B5-97F1-F9DDB39B7BF3}">
      <dgm:prSet/>
      <dgm:spPr/>
      <dgm:t>
        <a:bodyPr/>
        <a:lstStyle/>
        <a:p>
          <a:endParaRPr lang="fr-FR"/>
        </a:p>
      </dgm:t>
    </dgm:pt>
    <dgm:pt modelId="{FE33C0AE-8523-417E-9CE2-8E2F117006DF}">
      <dgm:prSet phldrT="[Texte]" custT="1"/>
      <dgm:spPr/>
      <dgm:t>
        <a:bodyPr anchor="ctr"/>
        <a:lstStyle/>
        <a:p>
          <a:endParaRPr lang="fr-FR" sz="1200" b="0" dirty="0">
            <a:latin typeface="Gill sans"/>
          </a:endParaRPr>
        </a:p>
      </dgm:t>
    </dgm:pt>
    <dgm:pt modelId="{45090D89-1FA6-4BD1-9B21-59C377A2D44B}" type="parTrans" cxnId="{6D62DE01-B27E-452D-99D1-ABB56EA56C80}">
      <dgm:prSet/>
      <dgm:spPr/>
      <dgm:t>
        <a:bodyPr/>
        <a:lstStyle/>
        <a:p>
          <a:endParaRPr lang="fr-FR"/>
        </a:p>
      </dgm:t>
    </dgm:pt>
    <dgm:pt modelId="{FB5A8273-47CD-4318-8F1A-BF3F1FCE8BA2}" type="sibTrans" cxnId="{6D62DE01-B27E-452D-99D1-ABB56EA56C80}">
      <dgm:prSet/>
      <dgm:spPr/>
      <dgm:t>
        <a:bodyPr/>
        <a:lstStyle/>
        <a:p>
          <a:endParaRPr lang="fr-FR"/>
        </a:p>
      </dgm:t>
    </dgm:pt>
    <dgm:pt modelId="{E539AE65-1233-4339-B6DD-41F3CC510A01}">
      <dgm:prSet phldrT="[Texte]" custT="1"/>
      <dgm:spPr/>
      <dgm:t>
        <a:bodyPr anchor="b"/>
        <a:lstStyle/>
        <a:p>
          <a:r>
            <a:rPr lang="fr-FR" sz="1600" b="1" dirty="0" smtClean="0">
              <a:latin typeface="Gill sans"/>
            </a:rPr>
            <a:t>UNE ACTIVITE SENSIBLE</a:t>
          </a:r>
          <a:endParaRPr lang="fr-FR" sz="1600" b="1" dirty="0">
            <a:latin typeface="Gill sans"/>
          </a:endParaRPr>
        </a:p>
      </dgm:t>
    </dgm:pt>
    <dgm:pt modelId="{B0CE1898-85E6-4924-BE89-9A7562C9887D}" type="sibTrans" cxnId="{7A696EAB-C825-480A-9600-61B44C30AA70}">
      <dgm:prSet/>
      <dgm:spPr/>
      <dgm:t>
        <a:bodyPr/>
        <a:lstStyle/>
        <a:p>
          <a:endParaRPr lang="fr-FR"/>
        </a:p>
      </dgm:t>
    </dgm:pt>
    <dgm:pt modelId="{34F26D30-FC7C-460E-8A71-0C56B69696BD}" type="parTrans" cxnId="{7A696EAB-C825-480A-9600-61B44C30AA70}">
      <dgm:prSet/>
      <dgm:spPr/>
      <dgm:t>
        <a:bodyPr/>
        <a:lstStyle/>
        <a:p>
          <a:endParaRPr lang="fr-FR"/>
        </a:p>
      </dgm:t>
    </dgm:pt>
    <dgm:pt modelId="{8EAB667E-5451-46FE-90DF-4A0C33D755F1}" type="pres">
      <dgm:prSet presAssocID="{C44EFC86-ADC1-47E1-BE3A-D80AE5CB5FA4}" presName="linear" presStyleCnt="0">
        <dgm:presLayoutVars>
          <dgm:dir/>
          <dgm:animLvl val="lvl"/>
          <dgm:resizeHandles val="exact"/>
        </dgm:presLayoutVars>
      </dgm:prSet>
      <dgm:spPr/>
      <dgm:t>
        <a:bodyPr/>
        <a:lstStyle/>
        <a:p>
          <a:endParaRPr lang="fr-FR"/>
        </a:p>
      </dgm:t>
    </dgm:pt>
    <dgm:pt modelId="{7AEA7A01-D89A-4EFA-8227-514AE393738C}" type="pres">
      <dgm:prSet presAssocID="{52B839A4-78C1-4812-8320-38E75E434F17}" presName="parentLin" presStyleCnt="0"/>
      <dgm:spPr/>
    </dgm:pt>
    <dgm:pt modelId="{2996D227-DDF4-48AD-BA96-C3BFEFA053FE}" type="pres">
      <dgm:prSet presAssocID="{52B839A4-78C1-4812-8320-38E75E434F17}" presName="parentLeftMargin" presStyleLbl="node1" presStyleIdx="0" presStyleCnt="3"/>
      <dgm:spPr/>
      <dgm:t>
        <a:bodyPr/>
        <a:lstStyle/>
        <a:p>
          <a:endParaRPr lang="fr-FR"/>
        </a:p>
      </dgm:t>
    </dgm:pt>
    <dgm:pt modelId="{C98E3A90-BFB4-4C6D-9AB7-1AA77C7AC830}" type="pres">
      <dgm:prSet presAssocID="{52B839A4-78C1-4812-8320-38E75E434F17}" presName="parentText" presStyleLbl="node1" presStyleIdx="0" presStyleCnt="3" custScaleX="128408" custScaleY="102014" custLinFactNeighborX="7364" custLinFactNeighborY="54193">
        <dgm:presLayoutVars>
          <dgm:chMax val="0"/>
          <dgm:bulletEnabled val="1"/>
        </dgm:presLayoutVars>
      </dgm:prSet>
      <dgm:spPr/>
      <dgm:t>
        <a:bodyPr/>
        <a:lstStyle/>
        <a:p>
          <a:endParaRPr lang="fr-FR"/>
        </a:p>
      </dgm:t>
    </dgm:pt>
    <dgm:pt modelId="{6EC7ABB4-CD83-4503-8AC8-5CF1CE28ED9D}" type="pres">
      <dgm:prSet presAssocID="{52B839A4-78C1-4812-8320-38E75E434F17}" presName="negativeSpace" presStyleCnt="0"/>
      <dgm:spPr/>
    </dgm:pt>
    <dgm:pt modelId="{C3C7B677-35A6-41CD-8DBA-CD5DC7C17395}" type="pres">
      <dgm:prSet presAssocID="{52B839A4-78C1-4812-8320-38E75E434F17}" presName="childText" presStyleLbl="conFgAcc1" presStyleIdx="0" presStyleCnt="3" custScaleY="116223" custLinFactNeighborX="-43" custLinFactNeighborY="5928">
        <dgm:presLayoutVars>
          <dgm:bulletEnabled val="1"/>
        </dgm:presLayoutVars>
      </dgm:prSet>
      <dgm:spPr/>
      <dgm:t>
        <a:bodyPr/>
        <a:lstStyle/>
        <a:p>
          <a:endParaRPr lang="fr-FR"/>
        </a:p>
      </dgm:t>
    </dgm:pt>
    <dgm:pt modelId="{FCD0A880-1837-457B-AC43-CF1CE8A2ED00}" type="pres">
      <dgm:prSet presAssocID="{90706B6F-C675-4806-B3AC-C22E37FEE769}" presName="spaceBetweenRectangles" presStyleCnt="0"/>
      <dgm:spPr/>
    </dgm:pt>
    <dgm:pt modelId="{E6FF1BEB-4C43-4206-A030-3511AD4FCBBA}" type="pres">
      <dgm:prSet presAssocID="{E539AE65-1233-4339-B6DD-41F3CC510A01}" presName="parentLin" presStyleCnt="0"/>
      <dgm:spPr/>
      <dgm:t>
        <a:bodyPr/>
        <a:lstStyle/>
        <a:p>
          <a:endParaRPr lang="fr-FR"/>
        </a:p>
      </dgm:t>
    </dgm:pt>
    <dgm:pt modelId="{29A1380C-7D3E-454F-A8E0-E246CE5BE861}" type="pres">
      <dgm:prSet presAssocID="{E539AE65-1233-4339-B6DD-41F3CC510A01}" presName="parentLeftMargin" presStyleLbl="node1" presStyleIdx="0" presStyleCnt="3"/>
      <dgm:spPr/>
      <dgm:t>
        <a:bodyPr/>
        <a:lstStyle/>
        <a:p>
          <a:endParaRPr lang="fr-FR"/>
        </a:p>
      </dgm:t>
    </dgm:pt>
    <dgm:pt modelId="{A7C6D705-1B5B-4C79-A47F-366720769271}" type="pres">
      <dgm:prSet presAssocID="{E539AE65-1233-4339-B6DD-41F3CC510A01}" presName="parentText" presStyleLbl="node1" presStyleIdx="1" presStyleCnt="3" custScaleX="126762" custScaleY="101989" custLinFactNeighborX="43440" custLinFactNeighborY="54725">
        <dgm:presLayoutVars>
          <dgm:chMax val="0"/>
          <dgm:bulletEnabled val="1"/>
        </dgm:presLayoutVars>
      </dgm:prSet>
      <dgm:spPr/>
      <dgm:t>
        <a:bodyPr/>
        <a:lstStyle/>
        <a:p>
          <a:endParaRPr lang="fr-FR"/>
        </a:p>
      </dgm:t>
    </dgm:pt>
    <dgm:pt modelId="{8416FBAD-B9AC-4B6A-80F2-9498A2ECFD08}" type="pres">
      <dgm:prSet presAssocID="{E539AE65-1233-4339-B6DD-41F3CC510A01}" presName="negativeSpace" presStyleCnt="0"/>
      <dgm:spPr/>
      <dgm:t>
        <a:bodyPr/>
        <a:lstStyle/>
        <a:p>
          <a:endParaRPr lang="fr-FR"/>
        </a:p>
      </dgm:t>
    </dgm:pt>
    <dgm:pt modelId="{76A43439-7C1D-4F7D-A59B-DA3C8346F6EE}" type="pres">
      <dgm:prSet presAssocID="{E539AE65-1233-4339-B6DD-41F3CC510A01}" presName="childText" presStyleLbl="conFgAcc1" presStyleIdx="1" presStyleCnt="3" custScaleY="121567">
        <dgm:presLayoutVars>
          <dgm:bulletEnabled val="1"/>
        </dgm:presLayoutVars>
      </dgm:prSet>
      <dgm:spPr/>
      <dgm:t>
        <a:bodyPr/>
        <a:lstStyle/>
        <a:p>
          <a:endParaRPr lang="fr-FR"/>
        </a:p>
      </dgm:t>
    </dgm:pt>
    <dgm:pt modelId="{A01A955F-DD9E-4A53-AA4E-9BED0B9003A4}" type="pres">
      <dgm:prSet presAssocID="{B0CE1898-85E6-4924-BE89-9A7562C9887D}" presName="spaceBetweenRectangles" presStyleCnt="0"/>
      <dgm:spPr/>
      <dgm:t>
        <a:bodyPr/>
        <a:lstStyle/>
        <a:p>
          <a:endParaRPr lang="fr-FR"/>
        </a:p>
      </dgm:t>
    </dgm:pt>
    <dgm:pt modelId="{1EDC4524-4B2E-46C3-8CB6-83337EEEA57C}" type="pres">
      <dgm:prSet presAssocID="{EE5C6977-535C-4850-87AE-11A96B042D39}" presName="parentLin" presStyleCnt="0"/>
      <dgm:spPr/>
      <dgm:t>
        <a:bodyPr/>
        <a:lstStyle/>
        <a:p>
          <a:endParaRPr lang="fr-FR"/>
        </a:p>
      </dgm:t>
    </dgm:pt>
    <dgm:pt modelId="{5E2B22B8-4C3D-4715-ABD5-EE9826C722DF}" type="pres">
      <dgm:prSet presAssocID="{EE5C6977-535C-4850-87AE-11A96B042D39}" presName="parentLeftMargin" presStyleLbl="node1" presStyleIdx="1" presStyleCnt="3"/>
      <dgm:spPr/>
      <dgm:t>
        <a:bodyPr/>
        <a:lstStyle/>
        <a:p>
          <a:endParaRPr lang="fr-FR"/>
        </a:p>
      </dgm:t>
    </dgm:pt>
    <dgm:pt modelId="{D1CE30FF-13C0-4ED7-9D58-3EBAD88C3AE4}" type="pres">
      <dgm:prSet presAssocID="{EE5C6977-535C-4850-87AE-11A96B042D39}" presName="parentText" presStyleLbl="node1" presStyleIdx="2" presStyleCnt="3" custScaleX="126762" custLinFactNeighborX="7364" custLinFactNeighborY="54752">
        <dgm:presLayoutVars>
          <dgm:chMax val="0"/>
          <dgm:bulletEnabled val="1"/>
        </dgm:presLayoutVars>
      </dgm:prSet>
      <dgm:spPr/>
      <dgm:t>
        <a:bodyPr/>
        <a:lstStyle/>
        <a:p>
          <a:endParaRPr lang="fr-FR"/>
        </a:p>
      </dgm:t>
    </dgm:pt>
    <dgm:pt modelId="{CDA0AB6A-C55A-48C5-940F-FBD88DFC1D8B}" type="pres">
      <dgm:prSet presAssocID="{EE5C6977-535C-4850-87AE-11A96B042D39}" presName="negativeSpace" presStyleCnt="0"/>
      <dgm:spPr/>
      <dgm:t>
        <a:bodyPr/>
        <a:lstStyle/>
        <a:p>
          <a:endParaRPr lang="fr-FR"/>
        </a:p>
      </dgm:t>
    </dgm:pt>
    <dgm:pt modelId="{56738174-35F0-4772-A358-7D5A522C7B88}" type="pres">
      <dgm:prSet presAssocID="{EE5C6977-535C-4850-87AE-11A96B042D39}" presName="childText" presStyleLbl="conFgAcc1" presStyleIdx="2" presStyleCnt="3" custScaleY="120462" custLinFactNeighborY="94657">
        <dgm:presLayoutVars>
          <dgm:bulletEnabled val="1"/>
        </dgm:presLayoutVars>
      </dgm:prSet>
      <dgm:spPr/>
      <dgm:t>
        <a:bodyPr/>
        <a:lstStyle/>
        <a:p>
          <a:endParaRPr lang="fr-FR"/>
        </a:p>
      </dgm:t>
    </dgm:pt>
  </dgm:ptLst>
  <dgm:cxnLst>
    <dgm:cxn modelId="{25447864-4D8A-4A6F-ADBD-D7724B018A76}" type="presOf" srcId="{FE33C0AE-8523-417E-9CE2-8E2F117006DF}" destId="{76A43439-7C1D-4F7D-A59B-DA3C8346F6EE}" srcOrd="0" destOrd="0" presId="urn:microsoft.com/office/officeart/2005/8/layout/list1"/>
    <dgm:cxn modelId="{A3F95819-9BA6-4126-A8C0-582603B18AA9}" srcId="{52B839A4-78C1-4812-8320-38E75E434F17}" destId="{1CAF8D6B-EF44-4B30-BB92-636C12EC3102}" srcOrd="0" destOrd="0" parTransId="{78583E7B-FFCC-4F78-8E37-78929A8BFC6D}" sibTransId="{A90B599D-49E4-4E11-94D0-DCD164752D32}"/>
    <dgm:cxn modelId="{D15E00DB-354A-48F5-8E3B-27C350C3055F}" srcId="{C44EFC86-ADC1-47E1-BE3A-D80AE5CB5FA4}" destId="{52B839A4-78C1-4812-8320-38E75E434F17}" srcOrd="0" destOrd="0" parTransId="{7223A261-F31F-4638-8B5A-72CF5AF56BE9}" sibTransId="{90706B6F-C675-4806-B3AC-C22E37FEE769}"/>
    <dgm:cxn modelId="{AD4BF679-443B-40E4-BD66-07988191E984}" type="presOf" srcId="{EE5C6977-535C-4850-87AE-11A96B042D39}" destId="{5E2B22B8-4C3D-4715-ABD5-EE9826C722DF}" srcOrd="0" destOrd="0" presId="urn:microsoft.com/office/officeart/2005/8/layout/list1"/>
    <dgm:cxn modelId="{6189D114-7CF9-4260-BE9D-A80E6A17F631}" type="presOf" srcId="{A0FC7358-93D4-4B32-8659-C03F881F1DFA}" destId="{56738174-35F0-4772-A358-7D5A522C7B88}" srcOrd="0" destOrd="0" presId="urn:microsoft.com/office/officeart/2005/8/layout/list1"/>
    <dgm:cxn modelId="{4C109E86-4732-482E-9AFA-D5C303CE0DDC}" type="presOf" srcId="{E539AE65-1233-4339-B6DD-41F3CC510A01}" destId="{A7C6D705-1B5B-4C79-A47F-366720769271}" srcOrd="1" destOrd="0" presId="urn:microsoft.com/office/officeart/2005/8/layout/list1"/>
    <dgm:cxn modelId="{DDFAE144-2315-41B5-97F1-F9DDB39B7BF3}" srcId="{C44EFC86-ADC1-47E1-BE3A-D80AE5CB5FA4}" destId="{EE5C6977-535C-4850-87AE-11A96B042D39}" srcOrd="2" destOrd="0" parTransId="{A6E17804-74A5-4BFB-B344-E8E5A07FA187}" sibTransId="{3E02DF13-C714-4BAD-82FC-8215F2F2E097}"/>
    <dgm:cxn modelId="{A33C204A-AD92-46D7-8512-BFAEA79E3F64}" srcId="{EE5C6977-535C-4850-87AE-11A96B042D39}" destId="{A0FC7358-93D4-4B32-8659-C03F881F1DFA}" srcOrd="0" destOrd="0" parTransId="{449A3A53-E133-42AE-85E3-E1C3DA9CCA96}" sibTransId="{5B513B91-ED13-4C00-991D-D05E23005798}"/>
    <dgm:cxn modelId="{39415D04-6C08-4672-B059-DEBA5E84789E}" type="presOf" srcId="{E539AE65-1233-4339-B6DD-41F3CC510A01}" destId="{29A1380C-7D3E-454F-A8E0-E246CE5BE861}" srcOrd="0" destOrd="0" presId="urn:microsoft.com/office/officeart/2005/8/layout/list1"/>
    <dgm:cxn modelId="{7A696EAB-C825-480A-9600-61B44C30AA70}" srcId="{C44EFC86-ADC1-47E1-BE3A-D80AE5CB5FA4}" destId="{E539AE65-1233-4339-B6DD-41F3CC510A01}" srcOrd="1" destOrd="0" parTransId="{34F26D30-FC7C-460E-8A71-0C56B69696BD}" sibTransId="{B0CE1898-85E6-4924-BE89-9A7562C9887D}"/>
    <dgm:cxn modelId="{6D62DE01-B27E-452D-99D1-ABB56EA56C80}" srcId="{E539AE65-1233-4339-B6DD-41F3CC510A01}" destId="{FE33C0AE-8523-417E-9CE2-8E2F117006DF}" srcOrd="0" destOrd="0" parTransId="{45090D89-1FA6-4BD1-9B21-59C377A2D44B}" sibTransId="{FB5A8273-47CD-4318-8F1A-BF3F1FCE8BA2}"/>
    <dgm:cxn modelId="{CCAB6206-C3AE-4522-87DC-6E3DBBAACC4C}" type="presOf" srcId="{52B839A4-78C1-4812-8320-38E75E434F17}" destId="{2996D227-DDF4-48AD-BA96-C3BFEFA053FE}" srcOrd="0" destOrd="0" presId="urn:microsoft.com/office/officeart/2005/8/layout/list1"/>
    <dgm:cxn modelId="{2B4354FB-DE75-4C72-89BB-0341948C341C}" type="presOf" srcId="{1CAF8D6B-EF44-4B30-BB92-636C12EC3102}" destId="{C3C7B677-35A6-41CD-8DBA-CD5DC7C17395}" srcOrd="0" destOrd="0" presId="urn:microsoft.com/office/officeart/2005/8/layout/list1"/>
    <dgm:cxn modelId="{D676AE2B-6E38-42D7-9540-0DFE2B55E18D}" type="presOf" srcId="{52B839A4-78C1-4812-8320-38E75E434F17}" destId="{C98E3A90-BFB4-4C6D-9AB7-1AA77C7AC830}" srcOrd="1" destOrd="0" presId="urn:microsoft.com/office/officeart/2005/8/layout/list1"/>
    <dgm:cxn modelId="{3ADD029B-0AFB-4103-975E-31775A089225}" type="presOf" srcId="{EE5C6977-535C-4850-87AE-11A96B042D39}" destId="{D1CE30FF-13C0-4ED7-9D58-3EBAD88C3AE4}" srcOrd="1" destOrd="0" presId="urn:microsoft.com/office/officeart/2005/8/layout/list1"/>
    <dgm:cxn modelId="{EE7CAE32-C89B-4832-9185-8E8F73ECF563}" type="presOf" srcId="{C44EFC86-ADC1-47E1-BE3A-D80AE5CB5FA4}" destId="{8EAB667E-5451-46FE-90DF-4A0C33D755F1}" srcOrd="0" destOrd="0" presId="urn:microsoft.com/office/officeart/2005/8/layout/list1"/>
    <dgm:cxn modelId="{8D3C7162-9E8A-4985-8261-05DA2A6DA805}" type="presParOf" srcId="{8EAB667E-5451-46FE-90DF-4A0C33D755F1}" destId="{7AEA7A01-D89A-4EFA-8227-514AE393738C}" srcOrd="0" destOrd="0" presId="urn:microsoft.com/office/officeart/2005/8/layout/list1"/>
    <dgm:cxn modelId="{E751F4A4-0C4B-46A4-A799-037F4039C833}" type="presParOf" srcId="{7AEA7A01-D89A-4EFA-8227-514AE393738C}" destId="{2996D227-DDF4-48AD-BA96-C3BFEFA053FE}" srcOrd="0" destOrd="0" presId="urn:microsoft.com/office/officeart/2005/8/layout/list1"/>
    <dgm:cxn modelId="{31423958-1DBE-4CBA-815D-5FEF8EA93FDA}" type="presParOf" srcId="{7AEA7A01-D89A-4EFA-8227-514AE393738C}" destId="{C98E3A90-BFB4-4C6D-9AB7-1AA77C7AC830}" srcOrd="1" destOrd="0" presId="urn:microsoft.com/office/officeart/2005/8/layout/list1"/>
    <dgm:cxn modelId="{B888C9E1-8139-4523-B777-1898DCE40458}" type="presParOf" srcId="{8EAB667E-5451-46FE-90DF-4A0C33D755F1}" destId="{6EC7ABB4-CD83-4503-8AC8-5CF1CE28ED9D}" srcOrd="1" destOrd="0" presId="urn:microsoft.com/office/officeart/2005/8/layout/list1"/>
    <dgm:cxn modelId="{FE1CBABA-EBD3-420E-B0AE-C4F5E61A4998}" type="presParOf" srcId="{8EAB667E-5451-46FE-90DF-4A0C33D755F1}" destId="{C3C7B677-35A6-41CD-8DBA-CD5DC7C17395}" srcOrd="2" destOrd="0" presId="urn:microsoft.com/office/officeart/2005/8/layout/list1"/>
    <dgm:cxn modelId="{85D443AE-70F0-4C84-B5BE-33CB594D4653}" type="presParOf" srcId="{8EAB667E-5451-46FE-90DF-4A0C33D755F1}" destId="{FCD0A880-1837-457B-AC43-CF1CE8A2ED00}" srcOrd="3" destOrd="0" presId="urn:microsoft.com/office/officeart/2005/8/layout/list1"/>
    <dgm:cxn modelId="{3D91FBB3-7B7B-4E2F-9C92-2266EEF4FE99}" type="presParOf" srcId="{8EAB667E-5451-46FE-90DF-4A0C33D755F1}" destId="{E6FF1BEB-4C43-4206-A030-3511AD4FCBBA}" srcOrd="4" destOrd="0" presId="urn:microsoft.com/office/officeart/2005/8/layout/list1"/>
    <dgm:cxn modelId="{0BBE2B15-74B8-4A48-B155-8F3BC5C40E7F}" type="presParOf" srcId="{E6FF1BEB-4C43-4206-A030-3511AD4FCBBA}" destId="{29A1380C-7D3E-454F-A8E0-E246CE5BE861}" srcOrd="0" destOrd="0" presId="urn:microsoft.com/office/officeart/2005/8/layout/list1"/>
    <dgm:cxn modelId="{6F784CF8-A483-4B0D-BD1C-FDE2F4BBFACD}" type="presParOf" srcId="{E6FF1BEB-4C43-4206-A030-3511AD4FCBBA}" destId="{A7C6D705-1B5B-4C79-A47F-366720769271}" srcOrd="1" destOrd="0" presId="urn:microsoft.com/office/officeart/2005/8/layout/list1"/>
    <dgm:cxn modelId="{A4C45AE9-53D7-4223-8609-4C7F54974102}" type="presParOf" srcId="{8EAB667E-5451-46FE-90DF-4A0C33D755F1}" destId="{8416FBAD-B9AC-4B6A-80F2-9498A2ECFD08}" srcOrd="5" destOrd="0" presId="urn:microsoft.com/office/officeart/2005/8/layout/list1"/>
    <dgm:cxn modelId="{6EE177FD-BB31-4CA5-B44D-66B2E752BE51}" type="presParOf" srcId="{8EAB667E-5451-46FE-90DF-4A0C33D755F1}" destId="{76A43439-7C1D-4F7D-A59B-DA3C8346F6EE}" srcOrd="6" destOrd="0" presId="urn:microsoft.com/office/officeart/2005/8/layout/list1"/>
    <dgm:cxn modelId="{531677CE-52FE-46F3-9FE0-269CA1621D11}" type="presParOf" srcId="{8EAB667E-5451-46FE-90DF-4A0C33D755F1}" destId="{A01A955F-DD9E-4A53-AA4E-9BED0B9003A4}" srcOrd="7" destOrd="0" presId="urn:microsoft.com/office/officeart/2005/8/layout/list1"/>
    <dgm:cxn modelId="{DAE33A5E-BA47-43F2-A148-ADD23C4E53B6}" type="presParOf" srcId="{8EAB667E-5451-46FE-90DF-4A0C33D755F1}" destId="{1EDC4524-4B2E-46C3-8CB6-83337EEEA57C}" srcOrd="8" destOrd="0" presId="urn:microsoft.com/office/officeart/2005/8/layout/list1"/>
    <dgm:cxn modelId="{7A52130D-00AB-4F09-9CF8-8D018AB9C374}" type="presParOf" srcId="{1EDC4524-4B2E-46C3-8CB6-83337EEEA57C}" destId="{5E2B22B8-4C3D-4715-ABD5-EE9826C722DF}" srcOrd="0" destOrd="0" presId="urn:microsoft.com/office/officeart/2005/8/layout/list1"/>
    <dgm:cxn modelId="{CE199ADA-3FDB-4934-A3D1-E3BB8F761681}" type="presParOf" srcId="{1EDC4524-4B2E-46C3-8CB6-83337EEEA57C}" destId="{D1CE30FF-13C0-4ED7-9D58-3EBAD88C3AE4}" srcOrd="1" destOrd="0" presId="urn:microsoft.com/office/officeart/2005/8/layout/list1"/>
    <dgm:cxn modelId="{50540FC4-19F2-4259-A622-8809ED855CFB}" type="presParOf" srcId="{8EAB667E-5451-46FE-90DF-4A0C33D755F1}" destId="{CDA0AB6A-C55A-48C5-940F-FBD88DFC1D8B}" srcOrd="9" destOrd="0" presId="urn:microsoft.com/office/officeart/2005/8/layout/list1"/>
    <dgm:cxn modelId="{BE3BD3F5-6C00-4AE1-AE1D-DA842E21C12F}" type="presParOf" srcId="{8EAB667E-5451-46FE-90DF-4A0C33D755F1}" destId="{56738174-35F0-4772-A358-7D5A522C7B88}" srcOrd="10" destOrd="0" presId="urn:microsoft.com/office/officeart/2005/8/layout/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4EFC86-ADC1-47E1-BE3A-D80AE5CB5FA4}" type="doc">
      <dgm:prSet loTypeId="urn:microsoft.com/office/officeart/2005/8/layout/list1" loCatId="list" qsTypeId="urn:microsoft.com/office/officeart/2005/8/quickstyle/simple3" qsCatId="simple" csTypeId="urn:microsoft.com/office/officeart/2005/8/colors/accent0_3" csCatId="mainScheme" phldr="1"/>
      <dgm:spPr/>
      <dgm:t>
        <a:bodyPr/>
        <a:lstStyle/>
        <a:p>
          <a:endParaRPr lang="fr-FR"/>
        </a:p>
      </dgm:t>
    </dgm:pt>
    <dgm:pt modelId="{A0FC7358-93D4-4B32-8659-C03F881F1DFA}">
      <dgm:prSet phldrT="[Texte]" custT="1"/>
      <dgm:spPr/>
      <dgm:t>
        <a:bodyPr anchor="b"/>
        <a:lstStyle/>
        <a:p>
          <a:pPr marL="90488" indent="-90488" defTabSz="622300">
            <a:lnSpc>
              <a:spcPct val="90000"/>
            </a:lnSpc>
            <a:spcBef>
              <a:spcPct val="0"/>
            </a:spcBef>
            <a:spcAft>
              <a:spcPct val="15000"/>
            </a:spcAft>
            <a:buNone/>
          </a:pPr>
          <a:endParaRPr lang="fr-FR" sz="1200" dirty="0">
            <a:latin typeface="Gill sans"/>
          </a:endParaRPr>
        </a:p>
      </dgm:t>
    </dgm:pt>
    <dgm:pt modelId="{449A3A53-E133-42AE-85E3-E1C3DA9CCA96}" type="parTrans" cxnId="{A33C204A-AD92-46D7-8512-BFAEA79E3F64}">
      <dgm:prSet/>
      <dgm:spPr/>
      <dgm:t>
        <a:bodyPr/>
        <a:lstStyle/>
        <a:p>
          <a:endParaRPr lang="fr-FR"/>
        </a:p>
      </dgm:t>
    </dgm:pt>
    <dgm:pt modelId="{5B513B91-ED13-4C00-991D-D05E23005798}" type="sibTrans" cxnId="{A33C204A-AD92-46D7-8512-BFAEA79E3F64}">
      <dgm:prSet/>
      <dgm:spPr/>
      <dgm:t>
        <a:bodyPr/>
        <a:lstStyle/>
        <a:p>
          <a:endParaRPr lang="fr-FR"/>
        </a:p>
      </dgm:t>
    </dgm:pt>
    <dgm:pt modelId="{52B839A4-78C1-4812-8320-38E75E434F17}">
      <dgm:prSet phldrT="[Texte]" custT="1"/>
      <dgm:spPr/>
      <dgm:t>
        <a:bodyPr anchor="b"/>
        <a:lstStyle/>
        <a:p>
          <a:pPr algn="ctr"/>
          <a:r>
            <a:rPr lang="fr-FR" sz="1600" b="1" dirty="0" smtClean="0">
              <a:latin typeface="Gill sans"/>
            </a:rPr>
            <a:t>MEDIATOR</a:t>
          </a:r>
          <a:endParaRPr lang="fr-FR" sz="1600" b="1" dirty="0">
            <a:latin typeface="Gill sans"/>
          </a:endParaRPr>
        </a:p>
      </dgm:t>
    </dgm:pt>
    <dgm:pt modelId="{7223A261-F31F-4638-8B5A-72CF5AF56BE9}" type="parTrans" cxnId="{D15E00DB-354A-48F5-8E3B-27C350C3055F}">
      <dgm:prSet/>
      <dgm:spPr/>
      <dgm:t>
        <a:bodyPr/>
        <a:lstStyle/>
        <a:p>
          <a:endParaRPr lang="fr-FR"/>
        </a:p>
      </dgm:t>
    </dgm:pt>
    <dgm:pt modelId="{90706B6F-C675-4806-B3AC-C22E37FEE769}" type="sibTrans" cxnId="{D15E00DB-354A-48F5-8E3B-27C350C3055F}">
      <dgm:prSet/>
      <dgm:spPr/>
      <dgm:t>
        <a:bodyPr/>
        <a:lstStyle/>
        <a:p>
          <a:endParaRPr lang="fr-FR"/>
        </a:p>
      </dgm:t>
    </dgm:pt>
    <dgm:pt modelId="{1CAF8D6B-EF44-4B30-BB92-636C12EC3102}">
      <dgm:prSet phldrT="[Texte]" custT="1"/>
      <dgm:spPr/>
      <dgm:t>
        <a:bodyPr anchor="b"/>
        <a:lstStyle/>
        <a:p>
          <a:endParaRPr lang="fr-FR" sz="1400" b="0" dirty="0">
            <a:latin typeface="Gill sans"/>
          </a:endParaRPr>
        </a:p>
      </dgm:t>
    </dgm:pt>
    <dgm:pt modelId="{78583E7B-FFCC-4F78-8E37-78929A8BFC6D}" type="parTrans" cxnId="{A3F95819-9BA6-4126-A8C0-582603B18AA9}">
      <dgm:prSet/>
      <dgm:spPr/>
      <dgm:t>
        <a:bodyPr/>
        <a:lstStyle/>
        <a:p>
          <a:endParaRPr lang="fr-FR"/>
        </a:p>
      </dgm:t>
    </dgm:pt>
    <dgm:pt modelId="{A90B599D-49E4-4E11-94D0-DCD164752D32}" type="sibTrans" cxnId="{A3F95819-9BA6-4126-A8C0-582603B18AA9}">
      <dgm:prSet/>
      <dgm:spPr/>
      <dgm:t>
        <a:bodyPr/>
        <a:lstStyle/>
        <a:p>
          <a:endParaRPr lang="fr-FR"/>
        </a:p>
      </dgm:t>
    </dgm:pt>
    <dgm:pt modelId="{EE5C6977-535C-4850-87AE-11A96B042D39}">
      <dgm:prSet phldrT="[Texte]" custT="1"/>
      <dgm:spPr/>
      <dgm:t>
        <a:bodyPr anchor="b"/>
        <a:lstStyle/>
        <a:p>
          <a:pPr algn="ctr"/>
          <a:r>
            <a:rPr lang="fr-FR" sz="1600" b="1" dirty="0" smtClean="0">
              <a:solidFill>
                <a:srgbClr val="FF0000"/>
              </a:solidFill>
              <a:latin typeface="Gill sans"/>
            </a:rPr>
            <a:t>VIOXX</a:t>
          </a:r>
          <a:r>
            <a:rPr lang="fr-FR" sz="1600" b="1" dirty="0" smtClean="0">
              <a:solidFill>
                <a:srgbClr val="00B0F0"/>
              </a:solidFill>
              <a:latin typeface="Gill sans"/>
            </a:rPr>
            <a:t>*</a:t>
          </a:r>
          <a:endParaRPr lang="fr-FR" sz="1600" b="1" dirty="0">
            <a:solidFill>
              <a:srgbClr val="00B0F0"/>
            </a:solidFill>
            <a:latin typeface="Gill sans"/>
          </a:endParaRPr>
        </a:p>
      </dgm:t>
    </dgm:pt>
    <dgm:pt modelId="{A6E17804-74A5-4BFB-B344-E8E5A07FA187}" type="parTrans" cxnId="{DDFAE144-2315-41B5-97F1-F9DDB39B7BF3}">
      <dgm:prSet/>
      <dgm:spPr/>
      <dgm:t>
        <a:bodyPr/>
        <a:lstStyle/>
        <a:p>
          <a:endParaRPr lang="fr-FR"/>
        </a:p>
      </dgm:t>
    </dgm:pt>
    <dgm:pt modelId="{3E02DF13-C714-4BAD-82FC-8215F2F2E097}" type="sibTrans" cxnId="{DDFAE144-2315-41B5-97F1-F9DDB39B7BF3}">
      <dgm:prSet/>
      <dgm:spPr/>
      <dgm:t>
        <a:bodyPr/>
        <a:lstStyle/>
        <a:p>
          <a:endParaRPr lang="fr-FR"/>
        </a:p>
      </dgm:t>
    </dgm:pt>
    <dgm:pt modelId="{FE33C0AE-8523-417E-9CE2-8E2F117006DF}">
      <dgm:prSet phldrT="[Texte]" custT="1"/>
      <dgm:spPr/>
      <dgm:t>
        <a:bodyPr anchor="ctr"/>
        <a:lstStyle/>
        <a:p>
          <a:endParaRPr lang="fr-FR" sz="1200" b="0" dirty="0">
            <a:latin typeface="Gill sans"/>
          </a:endParaRPr>
        </a:p>
      </dgm:t>
    </dgm:pt>
    <dgm:pt modelId="{45090D89-1FA6-4BD1-9B21-59C377A2D44B}" type="parTrans" cxnId="{6D62DE01-B27E-452D-99D1-ABB56EA56C80}">
      <dgm:prSet/>
      <dgm:spPr/>
      <dgm:t>
        <a:bodyPr/>
        <a:lstStyle/>
        <a:p>
          <a:endParaRPr lang="fr-FR"/>
        </a:p>
      </dgm:t>
    </dgm:pt>
    <dgm:pt modelId="{FB5A8273-47CD-4318-8F1A-BF3F1FCE8BA2}" type="sibTrans" cxnId="{6D62DE01-B27E-452D-99D1-ABB56EA56C80}">
      <dgm:prSet/>
      <dgm:spPr/>
      <dgm:t>
        <a:bodyPr/>
        <a:lstStyle/>
        <a:p>
          <a:endParaRPr lang="fr-FR"/>
        </a:p>
      </dgm:t>
    </dgm:pt>
    <dgm:pt modelId="{E539AE65-1233-4339-B6DD-41F3CC510A01}">
      <dgm:prSet phldrT="[Texte]" custT="1"/>
      <dgm:spPr/>
      <dgm:t>
        <a:bodyPr anchor="b"/>
        <a:lstStyle/>
        <a:p>
          <a:pPr algn="ctr"/>
          <a:r>
            <a:rPr lang="fr-FR" sz="1600" b="1" dirty="0" smtClean="0">
              <a:latin typeface="Gill sans"/>
            </a:rPr>
            <a:t>DISTILBENE</a:t>
          </a:r>
          <a:endParaRPr lang="fr-FR" sz="1600" b="1" dirty="0">
            <a:latin typeface="Gill sans"/>
          </a:endParaRPr>
        </a:p>
      </dgm:t>
    </dgm:pt>
    <dgm:pt modelId="{B0CE1898-85E6-4924-BE89-9A7562C9887D}" type="sibTrans" cxnId="{7A696EAB-C825-480A-9600-61B44C30AA70}">
      <dgm:prSet/>
      <dgm:spPr/>
      <dgm:t>
        <a:bodyPr/>
        <a:lstStyle/>
        <a:p>
          <a:endParaRPr lang="fr-FR"/>
        </a:p>
      </dgm:t>
    </dgm:pt>
    <dgm:pt modelId="{34F26D30-FC7C-460E-8A71-0C56B69696BD}" type="parTrans" cxnId="{7A696EAB-C825-480A-9600-61B44C30AA70}">
      <dgm:prSet/>
      <dgm:spPr/>
      <dgm:t>
        <a:bodyPr/>
        <a:lstStyle/>
        <a:p>
          <a:endParaRPr lang="fr-FR"/>
        </a:p>
      </dgm:t>
    </dgm:pt>
    <dgm:pt modelId="{8EAB667E-5451-46FE-90DF-4A0C33D755F1}" type="pres">
      <dgm:prSet presAssocID="{C44EFC86-ADC1-47E1-BE3A-D80AE5CB5FA4}" presName="linear" presStyleCnt="0">
        <dgm:presLayoutVars>
          <dgm:dir/>
          <dgm:animLvl val="lvl"/>
          <dgm:resizeHandles val="exact"/>
        </dgm:presLayoutVars>
      </dgm:prSet>
      <dgm:spPr/>
      <dgm:t>
        <a:bodyPr/>
        <a:lstStyle/>
        <a:p>
          <a:endParaRPr lang="fr-FR"/>
        </a:p>
      </dgm:t>
    </dgm:pt>
    <dgm:pt modelId="{7AEA7A01-D89A-4EFA-8227-514AE393738C}" type="pres">
      <dgm:prSet presAssocID="{52B839A4-78C1-4812-8320-38E75E434F17}" presName="parentLin" presStyleCnt="0"/>
      <dgm:spPr/>
    </dgm:pt>
    <dgm:pt modelId="{2996D227-DDF4-48AD-BA96-C3BFEFA053FE}" type="pres">
      <dgm:prSet presAssocID="{52B839A4-78C1-4812-8320-38E75E434F17}" presName="parentLeftMargin" presStyleLbl="node1" presStyleIdx="0" presStyleCnt="3"/>
      <dgm:spPr/>
      <dgm:t>
        <a:bodyPr/>
        <a:lstStyle/>
        <a:p>
          <a:endParaRPr lang="fr-FR"/>
        </a:p>
      </dgm:t>
    </dgm:pt>
    <dgm:pt modelId="{C98E3A90-BFB4-4C6D-9AB7-1AA77C7AC830}" type="pres">
      <dgm:prSet presAssocID="{52B839A4-78C1-4812-8320-38E75E434F17}" presName="parentText" presStyleLbl="node1" presStyleIdx="0" presStyleCnt="3" custScaleX="128408" custScaleY="102014" custLinFactNeighborX="7364" custLinFactNeighborY="54193">
        <dgm:presLayoutVars>
          <dgm:chMax val="0"/>
          <dgm:bulletEnabled val="1"/>
        </dgm:presLayoutVars>
      </dgm:prSet>
      <dgm:spPr/>
      <dgm:t>
        <a:bodyPr/>
        <a:lstStyle/>
        <a:p>
          <a:endParaRPr lang="fr-FR"/>
        </a:p>
      </dgm:t>
    </dgm:pt>
    <dgm:pt modelId="{6EC7ABB4-CD83-4503-8AC8-5CF1CE28ED9D}" type="pres">
      <dgm:prSet presAssocID="{52B839A4-78C1-4812-8320-38E75E434F17}" presName="negativeSpace" presStyleCnt="0"/>
      <dgm:spPr/>
    </dgm:pt>
    <dgm:pt modelId="{C3C7B677-35A6-41CD-8DBA-CD5DC7C17395}" type="pres">
      <dgm:prSet presAssocID="{52B839A4-78C1-4812-8320-38E75E434F17}" presName="childText" presStyleLbl="conFgAcc1" presStyleIdx="0" presStyleCnt="3" custScaleY="116223" custLinFactNeighborX="-43" custLinFactNeighborY="5928">
        <dgm:presLayoutVars>
          <dgm:bulletEnabled val="1"/>
        </dgm:presLayoutVars>
      </dgm:prSet>
      <dgm:spPr/>
      <dgm:t>
        <a:bodyPr/>
        <a:lstStyle/>
        <a:p>
          <a:endParaRPr lang="fr-FR"/>
        </a:p>
      </dgm:t>
    </dgm:pt>
    <dgm:pt modelId="{FCD0A880-1837-457B-AC43-CF1CE8A2ED00}" type="pres">
      <dgm:prSet presAssocID="{90706B6F-C675-4806-B3AC-C22E37FEE769}" presName="spaceBetweenRectangles" presStyleCnt="0"/>
      <dgm:spPr/>
    </dgm:pt>
    <dgm:pt modelId="{E6FF1BEB-4C43-4206-A030-3511AD4FCBBA}" type="pres">
      <dgm:prSet presAssocID="{E539AE65-1233-4339-B6DD-41F3CC510A01}" presName="parentLin" presStyleCnt="0"/>
      <dgm:spPr/>
      <dgm:t>
        <a:bodyPr/>
        <a:lstStyle/>
        <a:p>
          <a:endParaRPr lang="fr-FR"/>
        </a:p>
      </dgm:t>
    </dgm:pt>
    <dgm:pt modelId="{29A1380C-7D3E-454F-A8E0-E246CE5BE861}" type="pres">
      <dgm:prSet presAssocID="{E539AE65-1233-4339-B6DD-41F3CC510A01}" presName="parentLeftMargin" presStyleLbl="node1" presStyleIdx="0" presStyleCnt="3"/>
      <dgm:spPr/>
      <dgm:t>
        <a:bodyPr/>
        <a:lstStyle/>
        <a:p>
          <a:endParaRPr lang="fr-FR"/>
        </a:p>
      </dgm:t>
    </dgm:pt>
    <dgm:pt modelId="{A7C6D705-1B5B-4C79-A47F-366720769271}" type="pres">
      <dgm:prSet presAssocID="{E539AE65-1233-4339-B6DD-41F3CC510A01}" presName="parentText" presStyleLbl="node1" presStyleIdx="1" presStyleCnt="3" custScaleX="126762" custScaleY="101989" custLinFactNeighborX="43440" custLinFactNeighborY="54725">
        <dgm:presLayoutVars>
          <dgm:chMax val="0"/>
          <dgm:bulletEnabled val="1"/>
        </dgm:presLayoutVars>
      </dgm:prSet>
      <dgm:spPr/>
      <dgm:t>
        <a:bodyPr/>
        <a:lstStyle/>
        <a:p>
          <a:endParaRPr lang="fr-FR"/>
        </a:p>
      </dgm:t>
    </dgm:pt>
    <dgm:pt modelId="{8416FBAD-B9AC-4B6A-80F2-9498A2ECFD08}" type="pres">
      <dgm:prSet presAssocID="{E539AE65-1233-4339-B6DD-41F3CC510A01}" presName="negativeSpace" presStyleCnt="0"/>
      <dgm:spPr/>
      <dgm:t>
        <a:bodyPr/>
        <a:lstStyle/>
        <a:p>
          <a:endParaRPr lang="fr-FR"/>
        </a:p>
      </dgm:t>
    </dgm:pt>
    <dgm:pt modelId="{76A43439-7C1D-4F7D-A59B-DA3C8346F6EE}" type="pres">
      <dgm:prSet presAssocID="{E539AE65-1233-4339-B6DD-41F3CC510A01}" presName="childText" presStyleLbl="conFgAcc1" presStyleIdx="1" presStyleCnt="3" custScaleY="121567">
        <dgm:presLayoutVars>
          <dgm:bulletEnabled val="1"/>
        </dgm:presLayoutVars>
      </dgm:prSet>
      <dgm:spPr/>
      <dgm:t>
        <a:bodyPr/>
        <a:lstStyle/>
        <a:p>
          <a:endParaRPr lang="fr-FR"/>
        </a:p>
      </dgm:t>
    </dgm:pt>
    <dgm:pt modelId="{A01A955F-DD9E-4A53-AA4E-9BED0B9003A4}" type="pres">
      <dgm:prSet presAssocID="{B0CE1898-85E6-4924-BE89-9A7562C9887D}" presName="spaceBetweenRectangles" presStyleCnt="0"/>
      <dgm:spPr/>
      <dgm:t>
        <a:bodyPr/>
        <a:lstStyle/>
        <a:p>
          <a:endParaRPr lang="fr-FR"/>
        </a:p>
      </dgm:t>
    </dgm:pt>
    <dgm:pt modelId="{1EDC4524-4B2E-46C3-8CB6-83337EEEA57C}" type="pres">
      <dgm:prSet presAssocID="{EE5C6977-535C-4850-87AE-11A96B042D39}" presName="parentLin" presStyleCnt="0"/>
      <dgm:spPr/>
      <dgm:t>
        <a:bodyPr/>
        <a:lstStyle/>
        <a:p>
          <a:endParaRPr lang="fr-FR"/>
        </a:p>
      </dgm:t>
    </dgm:pt>
    <dgm:pt modelId="{5E2B22B8-4C3D-4715-ABD5-EE9826C722DF}" type="pres">
      <dgm:prSet presAssocID="{EE5C6977-535C-4850-87AE-11A96B042D39}" presName="parentLeftMargin" presStyleLbl="node1" presStyleIdx="1" presStyleCnt="3"/>
      <dgm:spPr/>
      <dgm:t>
        <a:bodyPr/>
        <a:lstStyle/>
        <a:p>
          <a:endParaRPr lang="fr-FR"/>
        </a:p>
      </dgm:t>
    </dgm:pt>
    <dgm:pt modelId="{D1CE30FF-13C0-4ED7-9D58-3EBAD88C3AE4}" type="pres">
      <dgm:prSet presAssocID="{EE5C6977-535C-4850-87AE-11A96B042D39}" presName="parentText" presStyleLbl="node1" presStyleIdx="2" presStyleCnt="3" custScaleX="126762" custLinFactNeighborX="7364" custLinFactNeighborY="54752">
        <dgm:presLayoutVars>
          <dgm:chMax val="0"/>
          <dgm:bulletEnabled val="1"/>
        </dgm:presLayoutVars>
      </dgm:prSet>
      <dgm:spPr/>
      <dgm:t>
        <a:bodyPr/>
        <a:lstStyle/>
        <a:p>
          <a:endParaRPr lang="fr-FR"/>
        </a:p>
      </dgm:t>
    </dgm:pt>
    <dgm:pt modelId="{CDA0AB6A-C55A-48C5-940F-FBD88DFC1D8B}" type="pres">
      <dgm:prSet presAssocID="{EE5C6977-535C-4850-87AE-11A96B042D39}" presName="negativeSpace" presStyleCnt="0"/>
      <dgm:spPr/>
      <dgm:t>
        <a:bodyPr/>
        <a:lstStyle/>
        <a:p>
          <a:endParaRPr lang="fr-FR"/>
        </a:p>
      </dgm:t>
    </dgm:pt>
    <dgm:pt modelId="{56738174-35F0-4772-A358-7D5A522C7B88}" type="pres">
      <dgm:prSet presAssocID="{EE5C6977-535C-4850-87AE-11A96B042D39}" presName="childText" presStyleLbl="conFgAcc1" presStyleIdx="2" presStyleCnt="3" custScaleY="120462" custLinFactNeighborY="94657">
        <dgm:presLayoutVars>
          <dgm:bulletEnabled val="1"/>
        </dgm:presLayoutVars>
      </dgm:prSet>
      <dgm:spPr/>
      <dgm:t>
        <a:bodyPr/>
        <a:lstStyle/>
        <a:p>
          <a:endParaRPr lang="fr-FR"/>
        </a:p>
      </dgm:t>
    </dgm:pt>
  </dgm:ptLst>
  <dgm:cxnLst>
    <dgm:cxn modelId="{A3F95819-9BA6-4126-A8C0-582603B18AA9}" srcId="{52B839A4-78C1-4812-8320-38E75E434F17}" destId="{1CAF8D6B-EF44-4B30-BB92-636C12EC3102}" srcOrd="0" destOrd="0" parTransId="{78583E7B-FFCC-4F78-8E37-78929A8BFC6D}" sibTransId="{A90B599D-49E4-4E11-94D0-DCD164752D32}"/>
    <dgm:cxn modelId="{1EFE8206-67F2-4497-AF74-50F2140B68BE}" type="presOf" srcId="{52B839A4-78C1-4812-8320-38E75E434F17}" destId="{C98E3A90-BFB4-4C6D-9AB7-1AA77C7AC830}" srcOrd="1" destOrd="0" presId="urn:microsoft.com/office/officeart/2005/8/layout/list1"/>
    <dgm:cxn modelId="{D15E00DB-354A-48F5-8E3B-27C350C3055F}" srcId="{C44EFC86-ADC1-47E1-BE3A-D80AE5CB5FA4}" destId="{52B839A4-78C1-4812-8320-38E75E434F17}" srcOrd="0" destOrd="0" parTransId="{7223A261-F31F-4638-8B5A-72CF5AF56BE9}" sibTransId="{90706B6F-C675-4806-B3AC-C22E37FEE769}"/>
    <dgm:cxn modelId="{26F6CA04-A0B7-4979-A6EC-ECEC2CF60A20}" type="presOf" srcId="{EE5C6977-535C-4850-87AE-11A96B042D39}" destId="{D1CE30FF-13C0-4ED7-9D58-3EBAD88C3AE4}" srcOrd="1" destOrd="0" presId="urn:microsoft.com/office/officeart/2005/8/layout/list1"/>
    <dgm:cxn modelId="{402ADCFC-3930-4FF2-A668-58FAD7A18694}" type="presOf" srcId="{FE33C0AE-8523-417E-9CE2-8E2F117006DF}" destId="{76A43439-7C1D-4F7D-A59B-DA3C8346F6EE}" srcOrd="0" destOrd="0" presId="urn:microsoft.com/office/officeart/2005/8/layout/list1"/>
    <dgm:cxn modelId="{8BEA9A78-456C-4572-9AAD-58465F2CE20F}" type="presOf" srcId="{52B839A4-78C1-4812-8320-38E75E434F17}" destId="{2996D227-DDF4-48AD-BA96-C3BFEFA053FE}" srcOrd="0" destOrd="0" presId="urn:microsoft.com/office/officeart/2005/8/layout/list1"/>
    <dgm:cxn modelId="{0C89BD16-F8E5-4E16-BA22-54F8555BEABD}" type="presOf" srcId="{1CAF8D6B-EF44-4B30-BB92-636C12EC3102}" destId="{C3C7B677-35A6-41CD-8DBA-CD5DC7C17395}" srcOrd="0" destOrd="0" presId="urn:microsoft.com/office/officeart/2005/8/layout/list1"/>
    <dgm:cxn modelId="{DDFAE144-2315-41B5-97F1-F9DDB39B7BF3}" srcId="{C44EFC86-ADC1-47E1-BE3A-D80AE5CB5FA4}" destId="{EE5C6977-535C-4850-87AE-11A96B042D39}" srcOrd="2" destOrd="0" parTransId="{A6E17804-74A5-4BFB-B344-E8E5A07FA187}" sibTransId="{3E02DF13-C714-4BAD-82FC-8215F2F2E097}"/>
    <dgm:cxn modelId="{A33C204A-AD92-46D7-8512-BFAEA79E3F64}" srcId="{EE5C6977-535C-4850-87AE-11A96B042D39}" destId="{A0FC7358-93D4-4B32-8659-C03F881F1DFA}" srcOrd="0" destOrd="0" parTransId="{449A3A53-E133-42AE-85E3-E1C3DA9CCA96}" sibTransId="{5B513B91-ED13-4C00-991D-D05E23005798}"/>
    <dgm:cxn modelId="{4AB6D857-3A6E-42B1-80AF-569A2A488E61}" type="presOf" srcId="{A0FC7358-93D4-4B32-8659-C03F881F1DFA}" destId="{56738174-35F0-4772-A358-7D5A522C7B88}" srcOrd="0" destOrd="0" presId="urn:microsoft.com/office/officeart/2005/8/layout/list1"/>
    <dgm:cxn modelId="{6BDEE329-ACB1-4280-94F9-558BF5526DB6}" type="presOf" srcId="{E539AE65-1233-4339-B6DD-41F3CC510A01}" destId="{A7C6D705-1B5B-4C79-A47F-366720769271}" srcOrd="1" destOrd="0" presId="urn:microsoft.com/office/officeart/2005/8/layout/list1"/>
    <dgm:cxn modelId="{7A696EAB-C825-480A-9600-61B44C30AA70}" srcId="{C44EFC86-ADC1-47E1-BE3A-D80AE5CB5FA4}" destId="{E539AE65-1233-4339-B6DD-41F3CC510A01}" srcOrd="1" destOrd="0" parTransId="{34F26D30-FC7C-460E-8A71-0C56B69696BD}" sibTransId="{B0CE1898-85E6-4924-BE89-9A7562C9887D}"/>
    <dgm:cxn modelId="{6D62DE01-B27E-452D-99D1-ABB56EA56C80}" srcId="{E539AE65-1233-4339-B6DD-41F3CC510A01}" destId="{FE33C0AE-8523-417E-9CE2-8E2F117006DF}" srcOrd="0" destOrd="0" parTransId="{45090D89-1FA6-4BD1-9B21-59C377A2D44B}" sibTransId="{FB5A8273-47CD-4318-8F1A-BF3F1FCE8BA2}"/>
    <dgm:cxn modelId="{51FBD9A7-02F5-4B7E-AC03-F1378F115073}" type="presOf" srcId="{C44EFC86-ADC1-47E1-BE3A-D80AE5CB5FA4}" destId="{8EAB667E-5451-46FE-90DF-4A0C33D755F1}" srcOrd="0" destOrd="0" presId="urn:microsoft.com/office/officeart/2005/8/layout/list1"/>
    <dgm:cxn modelId="{AC2DB925-AFEB-47C4-8C3A-9FD89B771371}" type="presOf" srcId="{E539AE65-1233-4339-B6DD-41F3CC510A01}" destId="{29A1380C-7D3E-454F-A8E0-E246CE5BE861}" srcOrd="0" destOrd="0" presId="urn:microsoft.com/office/officeart/2005/8/layout/list1"/>
    <dgm:cxn modelId="{A7993665-7D9B-4CBF-9C96-6BD52C854A22}" type="presOf" srcId="{EE5C6977-535C-4850-87AE-11A96B042D39}" destId="{5E2B22B8-4C3D-4715-ABD5-EE9826C722DF}" srcOrd="0" destOrd="0" presId="urn:microsoft.com/office/officeart/2005/8/layout/list1"/>
    <dgm:cxn modelId="{AB1BE21D-8BCC-47EF-A928-5FAF7952C09C}" type="presParOf" srcId="{8EAB667E-5451-46FE-90DF-4A0C33D755F1}" destId="{7AEA7A01-D89A-4EFA-8227-514AE393738C}" srcOrd="0" destOrd="0" presId="urn:microsoft.com/office/officeart/2005/8/layout/list1"/>
    <dgm:cxn modelId="{C45F757F-1BA4-4D37-91C3-FD569D16A3E2}" type="presParOf" srcId="{7AEA7A01-D89A-4EFA-8227-514AE393738C}" destId="{2996D227-DDF4-48AD-BA96-C3BFEFA053FE}" srcOrd="0" destOrd="0" presId="urn:microsoft.com/office/officeart/2005/8/layout/list1"/>
    <dgm:cxn modelId="{5B7F6357-3D79-4B97-A4F7-9867D2487023}" type="presParOf" srcId="{7AEA7A01-D89A-4EFA-8227-514AE393738C}" destId="{C98E3A90-BFB4-4C6D-9AB7-1AA77C7AC830}" srcOrd="1" destOrd="0" presId="urn:microsoft.com/office/officeart/2005/8/layout/list1"/>
    <dgm:cxn modelId="{E0937829-E139-4E91-878A-5239F3059E32}" type="presParOf" srcId="{8EAB667E-5451-46FE-90DF-4A0C33D755F1}" destId="{6EC7ABB4-CD83-4503-8AC8-5CF1CE28ED9D}" srcOrd="1" destOrd="0" presId="urn:microsoft.com/office/officeart/2005/8/layout/list1"/>
    <dgm:cxn modelId="{B840B9BC-051C-4ADE-BC63-FA17FDBFC3FB}" type="presParOf" srcId="{8EAB667E-5451-46FE-90DF-4A0C33D755F1}" destId="{C3C7B677-35A6-41CD-8DBA-CD5DC7C17395}" srcOrd="2" destOrd="0" presId="urn:microsoft.com/office/officeart/2005/8/layout/list1"/>
    <dgm:cxn modelId="{A98770F2-F50E-4666-B87F-822F529B6B45}" type="presParOf" srcId="{8EAB667E-5451-46FE-90DF-4A0C33D755F1}" destId="{FCD0A880-1837-457B-AC43-CF1CE8A2ED00}" srcOrd="3" destOrd="0" presId="urn:microsoft.com/office/officeart/2005/8/layout/list1"/>
    <dgm:cxn modelId="{7B4DA441-AF71-4217-B3EC-35D407997263}" type="presParOf" srcId="{8EAB667E-5451-46FE-90DF-4A0C33D755F1}" destId="{E6FF1BEB-4C43-4206-A030-3511AD4FCBBA}" srcOrd="4" destOrd="0" presId="urn:microsoft.com/office/officeart/2005/8/layout/list1"/>
    <dgm:cxn modelId="{216346E6-181D-4465-A8CF-4B26876DF50C}" type="presParOf" srcId="{E6FF1BEB-4C43-4206-A030-3511AD4FCBBA}" destId="{29A1380C-7D3E-454F-A8E0-E246CE5BE861}" srcOrd="0" destOrd="0" presId="urn:microsoft.com/office/officeart/2005/8/layout/list1"/>
    <dgm:cxn modelId="{75933602-EC60-4B5C-8C0D-6342C673AACB}" type="presParOf" srcId="{E6FF1BEB-4C43-4206-A030-3511AD4FCBBA}" destId="{A7C6D705-1B5B-4C79-A47F-366720769271}" srcOrd="1" destOrd="0" presId="urn:microsoft.com/office/officeart/2005/8/layout/list1"/>
    <dgm:cxn modelId="{5DE0FEF3-8714-4CD3-A8CC-6A3C23D92E1E}" type="presParOf" srcId="{8EAB667E-5451-46FE-90DF-4A0C33D755F1}" destId="{8416FBAD-B9AC-4B6A-80F2-9498A2ECFD08}" srcOrd="5" destOrd="0" presId="urn:microsoft.com/office/officeart/2005/8/layout/list1"/>
    <dgm:cxn modelId="{0F3AE6B4-2F1D-49F1-B8F8-5C555B15B112}" type="presParOf" srcId="{8EAB667E-5451-46FE-90DF-4A0C33D755F1}" destId="{76A43439-7C1D-4F7D-A59B-DA3C8346F6EE}" srcOrd="6" destOrd="0" presId="urn:microsoft.com/office/officeart/2005/8/layout/list1"/>
    <dgm:cxn modelId="{790A4B1D-9242-4BDD-A2A7-741365916166}" type="presParOf" srcId="{8EAB667E-5451-46FE-90DF-4A0C33D755F1}" destId="{A01A955F-DD9E-4A53-AA4E-9BED0B9003A4}" srcOrd="7" destOrd="0" presId="urn:microsoft.com/office/officeart/2005/8/layout/list1"/>
    <dgm:cxn modelId="{BD2CACD9-7B9C-42EE-9F09-6A39263BDD5B}" type="presParOf" srcId="{8EAB667E-5451-46FE-90DF-4A0C33D755F1}" destId="{1EDC4524-4B2E-46C3-8CB6-83337EEEA57C}" srcOrd="8" destOrd="0" presId="urn:microsoft.com/office/officeart/2005/8/layout/list1"/>
    <dgm:cxn modelId="{6B720B12-D4A0-473A-8226-6B0814E918EC}" type="presParOf" srcId="{1EDC4524-4B2E-46C3-8CB6-83337EEEA57C}" destId="{5E2B22B8-4C3D-4715-ABD5-EE9826C722DF}" srcOrd="0" destOrd="0" presId="urn:microsoft.com/office/officeart/2005/8/layout/list1"/>
    <dgm:cxn modelId="{2B575482-831F-4BD3-8568-1413F6324FA3}" type="presParOf" srcId="{1EDC4524-4B2E-46C3-8CB6-83337EEEA57C}" destId="{D1CE30FF-13C0-4ED7-9D58-3EBAD88C3AE4}" srcOrd="1" destOrd="0" presId="urn:microsoft.com/office/officeart/2005/8/layout/list1"/>
    <dgm:cxn modelId="{A0981D6A-AC7A-4597-8F80-A7E691CA3DC6}" type="presParOf" srcId="{8EAB667E-5451-46FE-90DF-4A0C33D755F1}" destId="{CDA0AB6A-C55A-48C5-940F-FBD88DFC1D8B}" srcOrd="9" destOrd="0" presId="urn:microsoft.com/office/officeart/2005/8/layout/list1"/>
    <dgm:cxn modelId="{73CF35C2-7B47-4FC9-9B4B-FC02CE4015BA}" type="presParOf" srcId="{8EAB667E-5451-46FE-90DF-4A0C33D755F1}" destId="{56738174-35F0-4772-A358-7D5A522C7B88}" srcOrd="10"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27947FAD-3BE3-41E5-9346-73D6C75CBEF3}" type="doc">
      <dgm:prSet loTypeId="urn:microsoft.com/office/officeart/2005/8/layout/process4" loCatId="list" qsTypeId="urn:microsoft.com/office/officeart/2005/8/quickstyle/3d1" qsCatId="3D" csTypeId="urn:microsoft.com/office/officeart/2005/8/colors/accent0_3" csCatId="mainScheme" phldr="1"/>
      <dgm:spPr/>
      <dgm:t>
        <a:bodyPr/>
        <a:lstStyle/>
        <a:p>
          <a:endParaRPr lang="fr-FR"/>
        </a:p>
      </dgm:t>
    </dgm:pt>
    <dgm:pt modelId="{98000D0A-73AB-4588-8C6E-3E9B24C5E878}">
      <dgm:prSet phldrT="[Texte]" custT="1"/>
      <dgm:spPr>
        <a:xfrm>
          <a:off x="0" y="0"/>
          <a:ext cx="2077864" cy="4402667"/>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nchor="ctr"/>
        <a:lstStyle/>
        <a:p>
          <a:r>
            <a:rPr lang="fr-FR" sz="2400" b="1" dirty="0" smtClean="0">
              <a:solidFill>
                <a:sysClr val="window" lastClr="FFFFFF"/>
              </a:solidFill>
              <a:latin typeface="Arial" panose="020B0604020202020204" pitchFamily="34" charset="0"/>
              <a:ea typeface="+mn-ea"/>
              <a:cs typeface="Arial" panose="020B0604020202020204" pitchFamily="34" charset="0"/>
            </a:rPr>
            <a:t>ACTIVITE A </a:t>
          </a:r>
        </a:p>
        <a:p>
          <a:r>
            <a:rPr lang="fr-FR" sz="2400" b="1" dirty="0" smtClean="0">
              <a:solidFill>
                <a:sysClr val="window" lastClr="FFFFFF"/>
              </a:solidFill>
              <a:latin typeface="Arial" panose="020B0604020202020204" pitchFamily="34" charset="0"/>
              <a:ea typeface="+mn-ea"/>
              <a:cs typeface="Arial" panose="020B0604020202020204" pitchFamily="34" charset="0"/>
            </a:rPr>
            <a:t>HAUT  </a:t>
          </a:r>
        </a:p>
        <a:p>
          <a:r>
            <a:rPr lang="fr-FR" sz="2400" b="1" dirty="0" smtClean="0">
              <a:solidFill>
                <a:sysClr val="window" lastClr="FFFFFF"/>
              </a:solidFill>
              <a:latin typeface="Arial" panose="020B0604020202020204" pitchFamily="34" charset="0"/>
              <a:ea typeface="+mn-ea"/>
              <a:cs typeface="Arial" panose="020B0604020202020204" pitchFamily="34" charset="0"/>
            </a:rPr>
            <a:t>RISQUE</a:t>
          </a:r>
          <a:endParaRPr lang="fr-FR" sz="2400" b="1" dirty="0">
            <a:solidFill>
              <a:sysClr val="window" lastClr="FFFFFF"/>
            </a:solidFill>
            <a:latin typeface="Arial" panose="020B0604020202020204" pitchFamily="34" charset="0"/>
            <a:ea typeface="+mn-ea"/>
            <a:cs typeface="Arial" panose="020B0604020202020204" pitchFamily="34" charset="0"/>
          </a:endParaRPr>
        </a:p>
      </dgm:t>
    </dgm:pt>
    <dgm:pt modelId="{B49DA186-DF56-400D-A3D4-BB7A359C9DAF}" type="parTrans" cxnId="{586EAF40-E8D2-46FE-9220-883AAED0046A}">
      <dgm:prSet/>
      <dgm:spPr/>
      <dgm:t>
        <a:bodyPr/>
        <a:lstStyle/>
        <a:p>
          <a:endParaRPr lang="fr-FR"/>
        </a:p>
      </dgm:t>
    </dgm:pt>
    <dgm:pt modelId="{73DE074C-6C27-4C63-91F1-AB3BB26B12B3}" type="sibTrans" cxnId="{586EAF40-E8D2-46FE-9220-883AAED0046A}">
      <dgm:prSet/>
      <dgm:spPr/>
      <dgm:t>
        <a:bodyPr/>
        <a:lstStyle/>
        <a:p>
          <a:endParaRPr lang="fr-FR"/>
        </a:p>
      </dgm:t>
    </dgm:pt>
    <dgm:pt modelId="{101BF3F4-9232-4324-9EBF-AA180744B903}" type="pres">
      <dgm:prSet presAssocID="{27947FAD-3BE3-41E5-9346-73D6C75CBEF3}" presName="Name0" presStyleCnt="0">
        <dgm:presLayoutVars>
          <dgm:dir/>
          <dgm:animLvl val="lvl"/>
          <dgm:resizeHandles val="exact"/>
        </dgm:presLayoutVars>
      </dgm:prSet>
      <dgm:spPr/>
      <dgm:t>
        <a:bodyPr/>
        <a:lstStyle/>
        <a:p>
          <a:endParaRPr lang="fr-FR"/>
        </a:p>
      </dgm:t>
    </dgm:pt>
    <dgm:pt modelId="{1A9BE7F8-A149-471A-8D8D-599060BACEDD}" type="pres">
      <dgm:prSet presAssocID="{98000D0A-73AB-4588-8C6E-3E9B24C5E878}" presName="boxAndChildren" presStyleCnt="0"/>
      <dgm:spPr/>
    </dgm:pt>
    <dgm:pt modelId="{12911D69-8683-4C81-B66E-F6ACF6B1C919}" type="pres">
      <dgm:prSet presAssocID="{98000D0A-73AB-4588-8C6E-3E9B24C5E878}" presName="parentTextBox" presStyleLbl="node1" presStyleIdx="0" presStyleCnt="1" custLinFactNeighborX="-1378" custLinFactNeighborY="3095"/>
      <dgm:spPr>
        <a:prstGeom prst="rect">
          <a:avLst/>
        </a:prstGeom>
      </dgm:spPr>
      <dgm:t>
        <a:bodyPr/>
        <a:lstStyle/>
        <a:p>
          <a:endParaRPr lang="fr-FR"/>
        </a:p>
      </dgm:t>
    </dgm:pt>
  </dgm:ptLst>
  <dgm:cxnLst>
    <dgm:cxn modelId="{586EAF40-E8D2-46FE-9220-883AAED0046A}" srcId="{27947FAD-3BE3-41E5-9346-73D6C75CBEF3}" destId="{98000D0A-73AB-4588-8C6E-3E9B24C5E878}" srcOrd="0" destOrd="0" parTransId="{B49DA186-DF56-400D-A3D4-BB7A359C9DAF}" sibTransId="{73DE074C-6C27-4C63-91F1-AB3BB26B12B3}"/>
    <dgm:cxn modelId="{BF310A8F-DE5A-467C-BCF4-35774DBF3358}" type="presOf" srcId="{27947FAD-3BE3-41E5-9346-73D6C75CBEF3}" destId="{101BF3F4-9232-4324-9EBF-AA180744B903}" srcOrd="0" destOrd="0" presId="urn:microsoft.com/office/officeart/2005/8/layout/process4"/>
    <dgm:cxn modelId="{F258342C-18ED-43EA-AD28-60747C52AFE2}" type="presOf" srcId="{98000D0A-73AB-4588-8C6E-3E9B24C5E878}" destId="{12911D69-8683-4C81-B66E-F6ACF6B1C919}" srcOrd="0" destOrd="0" presId="urn:microsoft.com/office/officeart/2005/8/layout/process4"/>
    <dgm:cxn modelId="{72565AC6-1F28-4048-9775-8E5B88A3BF05}" type="presParOf" srcId="{101BF3F4-9232-4324-9EBF-AA180744B903}" destId="{1A9BE7F8-A149-471A-8D8D-599060BACEDD}" srcOrd="0" destOrd="0" presId="urn:microsoft.com/office/officeart/2005/8/layout/process4"/>
    <dgm:cxn modelId="{B46D50D1-8547-44B1-AEF0-8ABF507D52BA}" type="presParOf" srcId="{1A9BE7F8-A149-471A-8D8D-599060BACEDD}" destId="{12911D69-8683-4C81-B66E-F6ACF6B1C919}" srcOrd="0" destOrd="0" presId="urn:microsoft.com/office/officeart/2005/8/layout/process4"/>
  </dgm:cxnLst>
  <dgm:bg/>
  <dgm:whole/>
</dgm:dataModel>
</file>

<file path=ppt/diagrams/data4.xml><?xml version="1.0" encoding="utf-8"?>
<dgm:dataModel xmlns:dgm="http://schemas.openxmlformats.org/drawingml/2006/diagram" xmlns:a="http://schemas.openxmlformats.org/drawingml/2006/main">
  <dgm:ptLst>
    <dgm:pt modelId="{27947FAD-3BE3-41E5-9346-73D6C75CBEF3}" type="doc">
      <dgm:prSet loTypeId="urn:microsoft.com/office/officeart/2005/8/layout/process4" loCatId="list" qsTypeId="urn:microsoft.com/office/officeart/2005/8/quickstyle/3d1" qsCatId="3D" csTypeId="urn:microsoft.com/office/officeart/2005/8/colors/accent0_3" csCatId="mainScheme" phldr="1"/>
      <dgm:spPr/>
      <dgm:t>
        <a:bodyPr/>
        <a:lstStyle/>
        <a:p>
          <a:endParaRPr lang="fr-FR"/>
        </a:p>
      </dgm:t>
    </dgm:pt>
    <dgm:pt modelId="{98000D0A-73AB-4588-8C6E-3E9B24C5E878}">
      <dgm:prSet phldrT="[Texte]" custT="1"/>
      <dgm:spPr>
        <a:xfrm>
          <a:off x="0" y="0"/>
          <a:ext cx="2077864" cy="4402667"/>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nchor="ctr"/>
        <a:lstStyle/>
        <a:p>
          <a:r>
            <a:rPr lang="fr-FR" sz="2300" b="1" dirty="0" smtClean="0">
              <a:solidFill>
                <a:sysClr val="window" lastClr="FFFFFF"/>
              </a:solidFill>
              <a:latin typeface="Arial" panose="020B0604020202020204" pitchFamily="34" charset="0"/>
              <a:ea typeface="+mn-ea"/>
              <a:cs typeface="Arial" panose="020B0604020202020204" pitchFamily="34" charset="0"/>
            </a:rPr>
            <a:t>RESPONSABILITE </a:t>
          </a:r>
        </a:p>
        <a:p>
          <a:r>
            <a:rPr lang="fr-FR" sz="2300" b="1" dirty="0" smtClean="0">
              <a:solidFill>
                <a:sysClr val="window" lastClr="FFFFFF"/>
              </a:solidFill>
              <a:latin typeface="Arial" panose="020B0604020202020204" pitchFamily="34" charset="0"/>
              <a:ea typeface="+mn-ea"/>
              <a:cs typeface="Arial" panose="020B0604020202020204" pitchFamily="34" charset="0"/>
            </a:rPr>
            <a:t>ETENDUE   </a:t>
          </a:r>
        </a:p>
        <a:p>
          <a:r>
            <a:rPr lang="fr-FR" sz="2300" b="1" dirty="0" smtClean="0">
              <a:solidFill>
                <a:sysClr val="window" lastClr="FFFFFF"/>
              </a:solidFill>
              <a:latin typeface="Arial" panose="020B0604020202020204" pitchFamily="34" charset="0"/>
              <a:ea typeface="+mn-ea"/>
              <a:cs typeface="Arial" panose="020B0604020202020204" pitchFamily="34" charset="0"/>
            </a:rPr>
            <a:t>COMPLEXE</a:t>
          </a:r>
          <a:endParaRPr lang="fr-FR" sz="2300" b="1" dirty="0">
            <a:solidFill>
              <a:sysClr val="window" lastClr="FFFFFF"/>
            </a:solidFill>
            <a:latin typeface="Arial" panose="020B0604020202020204" pitchFamily="34" charset="0"/>
            <a:ea typeface="+mn-ea"/>
            <a:cs typeface="Arial" panose="020B0604020202020204" pitchFamily="34" charset="0"/>
          </a:endParaRPr>
        </a:p>
      </dgm:t>
    </dgm:pt>
    <dgm:pt modelId="{B49DA186-DF56-400D-A3D4-BB7A359C9DAF}" type="parTrans" cxnId="{586EAF40-E8D2-46FE-9220-883AAED0046A}">
      <dgm:prSet/>
      <dgm:spPr/>
      <dgm:t>
        <a:bodyPr/>
        <a:lstStyle/>
        <a:p>
          <a:endParaRPr lang="fr-FR"/>
        </a:p>
      </dgm:t>
    </dgm:pt>
    <dgm:pt modelId="{73DE074C-6C27-4C63-91F1-AB3BB26B12B3}" type="sibTrans" cxnId="{586EAF40-E8D2-46FE-9220-883AAED0046A}">
      <dgm:prSet/>
      <dgm:spPr/>
      <dgm:t>
        <a:bodyPr/>
        <a:lstStyle/>
        <a:p>
          <a:endParaRPr lang="fr-FR"/>
        </a:p>
      </dgm:t>
    </dgm:pt>
    <dgm:pt modelId="{101BF3F4-9232-4324-9EBF-AA180744B903}" type="pres">
      <dgm:prSet presAssocID="{27947FAD-3BE3-41E5-9346-73D6C75CBEF3}" presName="Name0" presStyleCnt="0">
        <dgm:presLayoutVars>
          <dgm:dir/>
          <dgm:animLvl val="lvl"/>
          <dgm:resizeHandles val="exact"/>
        </dgm:presLayoutVars>
      </dgm:prSet>
      <dgm:spPr/>
      <dgm:t>
        <a:bodyPr/>
        <a:lstStyle/>
        <a:p>
          <a:endParaRPr lang="fr-FR"/>
        </a:p>
      </dgm:t>
    </dgm:pt>
    <dgm:pt modelId="{1A9BE7F8-A149-471A-8D8D-599060BACEDD}" type="pres">
      <dgm:prSet presAssocID="{98000D0A-73AB-4588-8C6E-3E9B24C5E878}" presName="boxAndChildren" presStyleCnt="0"/>
      <dgm:spPr/>
    </dgm:pt>
    <dgm:pt modelId="{12911D69-8683-4C81-B66E-F6ACF6B1C919}" type="pres">
      <dgm:prSet presAssocID="{98000D0A-73AB-4588-8C6E-3E9B24C5E878}" presName="parentTextBox" presStyleLbl="node1" presStyleIdx="0" presStyleCnt="1" custLinFactNeighborX="-1378" custLinFactNeighborY="3095"/>
      <dgm:spPr>
        <a:prstGeom prst="rect">
          <a:avLst/>
        </a:prstGeom>
      </dgm:spPr>
      <dgm:t>
        <a:bodyPr/>
        <a:lstStyle/>
        <a:p>
          <a:endParaRPr lang="fr-FR"/>
        </a:p>
      </dgm:t>
    </dgm:pt>
  </dgm:ptLst>
  <dgm:cxnLst>
    <dgm:cxn modelId="{97FB48F2-26AD-4E49-A043-BB6E49529365}" type="presOf" srcId="{98000D0A-73AB-4588-8C6E-3E9B24C5E878}" destId="{12911D69-8683-4C81-B66E-F6ACF6B1C919}" srcOrd="0" destOrd="0" presId="urn:microsoft.com/office/officeart/2005/8/layout/process4"/>
    <dgm:cxn modelId="{B794CB21-99FA-4C60-A972-F0F572D1ABC6}" type="presOf" srcId="{27947FAD-3BE3-41E5-9346-73D6C75CBEF3}" destId="{101BF3F4-9232-4324-9EBF-AA180744B903}" srcOrd="0" destOrd="0" presId="urn:microsoft.com/office/officeart/2005/8/layout/process4"/>
    <dgm:cxn modelId="{586EAF40-E8D2-46FE-9220-883AAED0046A}" srcId="{27947FAD-3BE3-41E5-9346-73D6C75CBEF3}" destId="{98000D0A-73AB-4588-8C6E-3E9B24C5E878}" srcOrd="0" destOrd="0" parTransId="{B49DA186-DF56-400D-A3D4-BB7A359C9DAF}" sibTransId="{73DE074C-6C27-4C63-91F1-AB3BB26B12B3}"/>
    <dgm:cxn modelId="{A4B02835-65CA-489F-B44C-842F584A4FD2}" type="presParOf" srcId="{101BF3F4-9232-4324-9EBF-AA180744B903}" destId="{1A9BE7F8-A149-471A-8D8D-599060BACEDD}" srcOrd="0" destOrd="0" presId="urn:microsoft.com/office/officeart/2005/8/layout/process4"/>
    <dgm:cxn modelId="{D351508B-C8B1-429D-B471-86F71718F425}" type="presParOf" srcId="{1A9BE7F8-A149-471A-8D8D-599060BACEDD}" destId="{12911D69-8683-4C81-B66E-F6ACF6B1C919}" srcOrd="0" destOrd="0" presId="urn:microsoft.com/office/officeart/2005/8/layout/process4"/>
  </dgm:cxnLst>
  <dgm:bg/>
  <dgm:whole/>
</dgm:dataModel>
</file>

<file path=ppt/diagrams/data5.xml><?xml version="1.0" encoding="utf-8"?>
<dgm:dataModel xmlns:dgm="http://schemas.openxmlformats.org/drawingml/2006/diagram" xmlns:a="http://schemas.openxmlformats.org/drawingml/2006/main">
  <dgm:ptLst>
    <dgm:pt modelId="{27947FAD-3BE3-41E5-9346-73D6C75CBEF3}" type="doc">
      <dgm:prSet loTypeId="urn:microsoft.com/office/officeart/2005/8/layout/process4" loCatId="list" qsTypeId="urn:microsoft.com/office/officeart/2005/8/quickstyle/3d1" qsCatId="3D" csTypeId="urn:microsoft.com/office/officeart/2005/8/colors/accent0_3" csCatId="mainScheme" phldr="1"/>
      <dgm:spPr/>
      <dgm:t>
        <a:bodyPr/>
        <a:lstStyle/>
        <a:p>
          <a:endParaRPr lang="fr-FR"/>
        </a:p>
      </dgm:t>
    </dgm:pt>
    <dgm:pt modelId="{98000D0A-73AB-4588-8C6E-3E9B24C5E878}">
      <dgm:prSet phldrT="[Texte]" custT="1"/>
      <dgm:spPr>
        <a:xfrm>
          <a:off x="0" y="0"/>
          <a:ext cx="2077864" cy="4402667"/>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nchor="ctr"/>
        <a:lstStyle/>
        <a:p>
          <a:r>
            <a:rPr lang="fr-FR" sz="2300" b="1" dirty="0" smtClean="0">
              <a:solidFill>
                <a:sysClr val="window" lastClr="FFFFFF"/>
              </a:solidFill>
              <a:latin typeface="Arial" panose="020B0604020202020204" pitchFamily="34" charset="0"/>
              <a:ea typeface="+mn-ea"/>
              <a:cs typeface="Arial" panose="020B0604020202020204" pitchFamily="34" charset="0"/>
            </a:rPr>
            <a:t>LE PHARMACIEN </a:t>
          </a:r>
        </a:p>
        <a:p>
          <a:r>
            <a:rPr lang="fr-FR" sz="2300" b="1" dirty="0" smtClean="0">
              <a:solidFill>
                <a:sysClr val="window" lastClr="FFFFFF"/>
              </a:solidFill>
              <a:latin typeface="Arial" panose="020B0604020202020204" pitchFamily="34" charset="0"/>
              <a:ea typeface="+mn-ea"/>
              <a:cs typeface="Arial" panose="020B0604020202020204" pitchFamily="34" charset="0"/>
            </a:rPr>
            <a:t>EST   </a:t>
          </a:r>
        </a:p>
        <a:p>
          <a:r>
            <a:rPr lang="fr-FR" sz="2300" b="1" dirty="0" smtClean="0">
              <a:solidFill>
                <a:sysClr val="window" lastClr="FFFFFF"/>
              </a:solidFill>
              <a:latin typeface="Arial" panose="020B0604020202020204" pitchFamily="34" charset="0"/>
              <a:ea typeface="+mn-ea"/>
              <a:cs typeface="Arial" panose="020B0604020202020204" pitchFamily="34" charset="0"/>
            </a:rPr>
            <a:t>L’HOMME CLE</a:t>
          </a:r>
          <a:endParaRPr lang="fr-FR" sz="2300" b="1" dirty="0">
            <a:solidFill>
              <a:sysClr val="window" lastClr="FFFFFF"/>
            </a:solidFill>
            <a:latin typeface="Arial" panose="020B0604020202020204" pitchFamily="34" charset="0"/>
            <a:ea typeface="+mn-ea"/>
            <a:cs typeface="Arial" panose="020B0604020202020204" pitchFamily="34" charset="0"/>
          </a:endParaRPr>
        </a:p>
      </dgm:t>
    </dgm:pt>
    <dgm:pt modelId="{B49DA186-DF56-400D-A3D4-BB7A359C9DAF}" type="parTrans" cxnId="{586EAF40-E8D2-46FE-9220-883AAED0046A}">
      <dgm:prSet/>
      <dgm:spPr/>
      <dgm:t>
        <a:bodyPr/>
        <a:lstStyle/>
        <a:p>
          <a:endParaRPr lang="fr-FR"/>
        </a:p>
      </dgm:t>
    </dgm:pt>
    <dgm:pt modelId="{73DE074C-6C27-4C63-91F1-AB3BB26B12B3}" type="sibTrans" cxnId="{586EAF40-E8D2-46FE-9220-883AAED0046A}">
      <dgm:prSet/>
      <dgm:spPr/>
      <dgm:t>
        <a:bodyPr/>
        <a:lstStyle/>
        <a:p>
          <a:endParaRPr lang="fr-FR"/>
        </a:p>
      </dgm:t>
    </dgm:pt>
    <dgm:pt modelId="{101BF3F4-9232-4324-9EBF-AA180744B903}" type="pres">
      <dgm:prSet presAssocID="{27947FAD-3BE3-41E5-9346-73D6C75CBEF3}" presName="Name0" presStyleCnt="0">
        <dgm:presLayoutVars>
          <dgm:dir/>
          <dgm:animLvl val="lvl"/>
          <dgm:resizeHandles val="exact"/>
        </dgm:presLayoutVars>
      </dgm:prSet>
      <dgm:spPr/>
      <dgm:t>
        <a:bodyPr/>
        <a:lstStyle/>
        <a:p>
          <a:endParaRPr lang="fr-FR"/>
        </a:p>
      </dgm:t>
    </dgm:pt>
    <dgm:pt modelId="{1A9BE7F8-A149-471A-8D8D-599060BACEDD}" type="pres">
      <dgm:prSet presAssocID="{98000D0A-73AB-4588-8C6E-3E9B24C5E878}" presName="boxAndChildren" presStyleCnt="0"/>
      <dgm:spPr/>
    </dgm:pt>
    <dgm:pt modelId="{12911D69-8683-4C81-B66E-F6ACF6B1C919}" type="pres">
      <dgm:prSet presAssocID="{98000D0A-73AB-4588-8C6E-3E9B24C5E878}" presName="parentTextBox" presStyleLbl="node1" presStyleIdx="0" presStyleCnt="1" custLinFactNeighborX="-1378" custLinFactNeighborY="3095"/>
      <dgm:spPr>
        <a:prstGeom prst="rect">
          <a:avLst/>
        </a:prstGeom>
      </dgm:spPr>
      <dgm:t>
        <a:bodyPr/>
        <a:lstStyle/>
        <a:p>
          <a:endParaRPr lang="fr-FR"/>
        </a:p>
      </dgm:t>
    </dgm:pt>
  </dgm:ptLst>
  <dgm:cxnLst>
    <dgm:cxn modelId="{35BA80F6-C4F4-4361-8E8C-F98DC1F242CD}" type="presOf" srcId="{98000D0A-73AB-4588-8C6E-3E9B24C5E878}" destId="{12911D69-8683-4C81-B66E-F6ACF6B1C919}" srcOrd="0" destOrd="0" presId="urn:microsoft.com/office/officeart/2005/8/layout/process4"/>
    <dgm:cxn modelId="{586EAF40-E8D2-46FE-9220-883AAED0046A}" srcId="{27947FAD-3BE3-41E5-9346-73D6C75CBEF3}" destId="{98000D0A-73AB-4588-8C6E-3E9B24C5E878}" srcOrd="0" destOrd="0" parTransId="{B49DA186-DF56-400D-A3D4-BB7A359C9DAF}" sibTransId="{73DE074C-6C27-4C63-91F1-AB3BB26B12B3}"/>
    <dgm:cxn modelId="{827FA9E0-C9C1-418F-9E6F-6F7934398504}" type="presOf" srcId="{27947FAD-3BE3-41E5-9346-73D6C75CBEF3}" destId="{101BF3F4-9232-4324-9EBF-AA180744B903}" srcOrd="0" destOrd="0" presId="urn:microsoft.com/office/officeart/2005/8/layout/process4"/>
    <dgm:cxn modelId="{C52BA63D-4882-4EE0-88B8-7BE0A24700FD}" type="presParOf" srcId="{101BF3F4-9232-4324-9EBF-AA180744B903}" destId="{1A9BE7F8-A149-471A-8D8D-599060BACEDD}" srcOrd="0" destOrd="0" presId="urn:microsoft.com/office/officeart/2005/8/layout/process4"/>
    <dgm:cxn modelId="{815242B2-F481-489D-9526-EAA26EB7E565}" type="presParOf" srcId="{1A9BE7F8-A149-471A-8D8D-599060BACEDD}" destId="{12911D69-8683-4C81-B66E-F6ACF6B1C919}" srcOrd="0" destOrd="0" presId="urn:microsoft.com/office/officeart/2005/8/layout/process4"/>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E0A617-77AD-4D6E-A2DB-0ECA5C6AD96B}">
      <dsp:nvSpPr>
        <dsp:cNvPr id="0" name=""/>
        <dsp:cNvSpPr/>
      </dsp:nvSpPr>
      <dsp:spPr>
        <a:xfrm>
          <a:off x="0" y="149598"/>
          <a:ext cx="3960440" cy="584968"/>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ctr" anchorCtr="0">
          <a:noAutofit/>
        </a:bodyPr>
        <a:lstStyle/>
        <a:p>
          <a:pPr marL="114300" lvl="1" indent="-114300" algn="l" defTabSz="533400">
            <a:lnSpc>
              <a:spcPct val="90000"/>
            </a:lnSpc>
            <a:spcBef>
              <a:spcPct val="0"/>
            </a:spcBef>
            <a:spcAft>
              <a:spcPct val="15000"/>
            </a:spcAft>
            <a:buChar char="••"/>
          </a:pPr>
          <a:r>
            <a:rPr lang="fr-FR" sz="1200" kern="1200" dirty="0" err="1" smtClean="0">
              <a:latin typeface="Gill sans"/>
            </a:rPr>
            <a:t>Underwriting</a:t>
          </a:r>
          <a:r>
            <a:rPr lang="fr-FR" sz="1200" kern="1200" dirty="0" smtClean="0">
              <a:latin typeface="Gill sans"/>
            </a:rPr>
            <a:t> Guidelines</a:t>
          </a:r>
          <a:endParaRPr lang="fr-FR" sz="1200" kern="1200" dirty="0">
            <a:latin typeface="Gill sans"/>
          </a:endParaRPr>
        </a:p>
      </dsp:txBody>
      <dsp:txXfrm>
        <a:off x="0" y="149598"/>
        <a:ext cx="3960440" cy="584968"/>
      </dsp:txXfrm>
    </dsp:sp>
    <dsp:sp modelId="{9DCB8B7A-3B67-47D4-9EE3-C45717796FD2}">
      <dsp:nvSpPr>
        <dsp:cNvPr id="0" name=""/>
        <dsp:cNvSpPr/>
      </dsp:nvSpPr>
      <dsp:spPr>
        <a:xfrm>
          <a:off x="198022" y="31518"/>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fr-FR" sz="1300" b="1" kern="1200" dirty="0" err="1" smtClean="0">
              <a:latin typeface="Gill sans"/>
            </a:rPr>
            <a:t>Risk</a:t>
          </a:r>
          <a:r>
            <a:rPr lang="fr-FR" sz="1300" b="1" kern="1200" dirty="0" smtClean="0">
              <a:latin typeface="Gill sans"/>
            </a:rPr>
            <a:t> </a:t>
          </a:r>
          <a:r>
            <a:rPr lang="fr-FR" sz="1300" b="1" kern="1200" dirty="0" err="1" smtClean="0">
              <a:latin typeface="Gill sans"/>
            </a:rPr>
            <a:t>selection</a:t>
          </a:r>
          <a:endParaRPr lang="fr-FR" sz="1300" b="1" kern="1200" dirty="0">
            <a:latin typeface="Gill sans"/>
          </a:endParaRPr>
        </a:p>
      </dsp:txBody>
      <dsp:txXfrm>
        <a:off x="209550" y="43046"/>
        <a:ext cx="2749252" cy="213104"/>
      </dsp:txXfrm>
    </dsp:sp>
    <dsp:sp modelId="{849293E2-6B62-4F17-8D8F-7A581F9529A8}">
      <dsp:nvSpPr>
        <dsp:cNvPr id="0" name=""/>
        <dsp:cNvSpPr/>
      </dsp:nvSpPr>
      <dsp:spPr>
        <a:xfrm>
          <a:off x="0" y="872105"/>
          <a:ext cx="3960440" cy="919902"/>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b" anchorCtr="0">
          <a:noAutofit/>
        </a:bodyPr>
        <a:lstStyle/>
        <a:p>
          <a:pPr marL="114300" lvl="1" indent="-114300" algn="l" defTabSz="533400">
            <a:lnSpc>
              <a:spcPct val="90000"/>
            </a:lnSpc>
            <a:spcBef>
              <a:spcPct val="0"/>
            </a:spcBef>
            <a:spcAft>
              <a:spcPct val="15000"/>
            </a:spcAft>
            <a:buChar char="••"/>
          </a:pPr>
          <a:r>
            <a:rPr lang="fr-FR" sz="1200" kern="1200" dirty="0" err="1" smtClean="0">
              <a:latin typeface="Gill sans"/>
            </a:rPr>
            <a:t>Underwriting</a:t>
          </a:r>
          <a:r>
            <a:rPr lang="fr-FR" sz="1200" kern="1200" dirty="0" smtClean="0">
              <a:latin typeface="Gill sans"/>
            </a:rPr>
            <a:t> </a:t>
          </a:r>
          <a:r>
            <a:rPr lang="fr-FR" sz="1200" kern="1200" dirty="0" err="1" smtClean="0">
              <a:latin typeface="Gill sans"/>
            </a:rPr>
            <a:t>authorities</a:t>
          </a:r>
          <a:endParaRPr lang="fr-FR" sz="1200" kern="1200" dirty="0">
            <a:latin typeface="Gill sans"/>
          </a:endParaRPr>
        </a:p>
        <a:p>
          <a:pPr marL="114300" lvl="1" indent="-114300" algn="l" defTabSz="533400">
            <a:lnSpc>
              <a:spcPct val="90000"/>
            </a:lnSpc>
            <a:spcBef>
              <a:spcPct val="0"/>
            </a:spcBef>
            <a:spcAft>
              <a:spcPct val="15000"/>
            </a:spcAft>
            <a:buChar char="••"/>
          </a:pPr>
          <a:r>
            <a:rPr lang="fr-FR" sz="1200" kern="1200" dirty="0" err="1" smtClean="0">
              <a:latin typeface="Gill sans"/>
            </a:rPr>
            <a:t>Underwriters</a:t>
          </a:r>
          <a:r>
            <a:rPr lang="fr-FR" sz="1200" kern="1200" dirty="0" smtClean="0">
              <a:latin typeface="Gill sans"/>
            </a:rPr>
            <a:t> trainings</a:t>
          </a:r>
          <a:endParaRPr lang="fr-FR" sz="1200" kern="1200" dirty="0">
            <a:latin typeface="Gill sans"/>
          </a:endParaRPr>
        </a:p>
        <a:p>
          <a:pPr marL="114300" lvl="1" indent="-114300" algn="l" defTabSz="533400">
            <a:lnSpc>
              <a:spcPct val="90000"/>
            </a:lnSpc>
            <a:spcBef>
              <a:spcPct val="0"/>
            </a:spcBef>
            <a:spcAft>
              <a:spcPct val="15000"/>
            </a:spcAft>
            <a:buChar char="••"/>
          </a:pPr>
          <a:r>
            <a:rPr lang="fr-FR" sz="1200" kern="1200" dirty="0" err="1" smtClean="0">
              <a:latin typeface="Gill sans"/>
            </a:rPr>
            <a:t>Quality</a:t>
          </a:r>
          <a:r>
            <a:rPr lang="fr-FR" sz="1200" kern="1200" dirty="0" smtClean="0">
              <a:latin typeface="Gill sans"/>
            </a:rPr>
            <a:t> of </a:t>
          </a:r>
          <a:r>
            <a:rPr lang="fr-FR" sz="1200" kern="1200" dirty="0" err="1" smtClean="0">
              <a:latin typeface="Gill sans"/>
            </a:rPr>
            <a:t>policy</a:t>
          </a:r>
          <a:r>
            <a:rPr lang="fr-FR" sz="1200" kern="1200" dirty="0" smtClean="0">
              <a:latin typeface="Gill sans"/>
            </a:rPr>
            <a:t> </a:t>
          </a:r>
          <a:r>
            <a:rPr lang="fr-FR" sz="1200" kern="1200" dirty="0" err="1" smtClean="0">
              <a:latin typeface="Gill sans"/>
            </a:rPr>
            <a:t>wordings</a:t>
          </a:r>
          <a:endParaRPr lang="fr-FR" sz="1200" kern="1200" dirty="0">
            <a:latin typeface="Gill sans"/>
          </a:endParaRPr>
        </a:p>
      </dsp:txBody>
      <dsp:txXfrm>
        <a:off x="0" y="872105"/>
        <a:ext cx="3960440" cy="919902"/>
      </dsp:txXfrm>
    </dsp:sp>
    <dsp:sp modelId="{353CBC0D-A997-4232-A998-9B13662D73C1}">
      <dsp:nvSpPr>
        <dsp:cNvPr id="0" name=""/>
        <dsp:cNvSpPr/>
      </dsp:nvSpPr>
      <dsp:spPr>
        <a:xfrm>
          <a:off x="198022" y="777766"/>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fr-FR" sz="1300" b="1" kern="1200" dirty="0" err="1" smtClean="0">
              <a:latin typeface="Gill sans"/>
            </a:rPr>
            <a:t>Underwriting</a:t>
          </a:r>
          <a:r>
            <a:rPr lang="fr-FR" sz="1300" b="1" kern="1200" dirty="0" smtClean="0">
              <a:latin typeface="Gill sans"/>
            </a:rPr>
            <a:t> </a:t>
          </a:r>
          <a:r>
            <a:rPr lang="fr-FR" sz="1300" b="1" kern="1200" dirty="0" err="1" smtClean="0">
              <a:latin typeface="Gill sans"/>
            </a:rPr>
            <a:t>quality</a:t>
          </a:r>
          <a:endParaRPr lang="fr-FR" sz="1300" b="1" kern="1200" dirty="0">
            <a:latin typeface="Gill sans"/>
          </a:endParaRPr>
        </a:p>
      </dsp:txBody>
      <dsp:txXfrm>
        <a:off x="209550" y="789294"/>
        <a:ext cx="2749252" cy="213104"/>
      </dsp:txXfrm>
    </dsp:sp>
    <dsp:sp modelId="{171415B8-96AF-4846-B593-32A984DFF2D8}">
      <dsp:nvSpPr>
        <dsp:cNvPr id="0" name=""/>
        <dsp:cNvSpPr/>
      </dsp:nvSpPr>
      <dsp:spPr>
        <a:xfrm>
          <a:off x="0" y="1977028"/>
          <a:ext cx="3960440" cy="570926"/>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ctr" anchorCtr="0">
          <a:noAutofit/>
        </a:bodyPr>
        <a:lstStyle/>
        <a:p>
          <a:pPr marL="114300" lvl="1" indent="-114300" algn="l" defTabSz="533400">
            <a:lnSpc>
              <a:spcPct val="90000"/>
            </a:lnSpc>
            <a:spcBef>
              <a:spcPct val="0"/>
            </a:spcBef>
            <a:spcAft>
              <a:spcPct val="15000"/>
            </a:spcAft>
            <a:buChar char="••"/>
          </a:pPr>
          <a:r>
            <a:rPr lang="fr-FR" sz="1200" kern="1200" dirty="0" smtClean="0">
              <a:latin typeface="Gill sans"/>
            </a:rPr>
            <a:t>Facultatives &amp; </a:t>
          </a:r>
          <a:r>
            <a:rPr lang="fr-FR" sz="1200" kern="1200" dirty="0" err="1" smtClean="0">
              <a:latin typeface="Gill sans"/>
            </a:rPr>
            <a:t>Treaties</a:t>
          </a:r>
          <a:endParaRPr lang="fr-FR" sz="1200" kern="1200" dirty="0">
            <a:latin typeface="Gill sans"/>
          </a:endParaRPr>
        </a:p>
      </dsp:txBody>
      <dsp:txXfrm>
        <a:off x="0" y="1977028"/>
        <a:ext cx="3960440" cy="570926"/>
      </dsp:txXfrm>
    </dsp:sp>
    <dsp:sp modelId="{E2FA1E56-2112-4631-AD0A-EFFD91846E31}">
      <dsp:nvSpPr>
        <dsp:cNvPr id="0" name=""/>
        <dsp:cNvSpPr/>
      </dsp:nvSpPr>
      <dsp:spPr>
        <a:xfrm>
          <a:off x="198022" y="1858948"/>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fr-FR" sz="1300" b="1" kern="1200" dirty="0" err="1" smtClean="0">
              <a:latin typeface="Gill sans"/>
            </a:rPr>
            <a:t>Risk</a:t>
          </a:r>
          <a:r>
            <a:rPr lang="fr-FR" sz="1300" b="1" kern="1200" dirty="0" smtClean="0">
              <a:latin typeface="Gill sans"/>
            </a:rPr>
            <a:t> </a:t>
          </a:r>
          <a:r>
            <a:rPr lang="fr-FR" sz="1300" b="1" kern="1200" dirty="0" err="1" smtClean="0">
              <a:latin typeface="Gill sans"/>
            </a:rPr>
            <a:t>tranfer</a:t>
          </a:r>
          <a:r>
            <a:rPr lang="fr-FR" sz="1300" b="1" kern="1200" dirty="0" smtClean="0">
              <a:latin typeface="Gill sans"/>
            </a:rPr>
            <a:t> assistance</a:t>
          </a:r>
          <a:endParaRPr lang="fr-FR" sz="1300" b="1" kern="1200" dirty="0">
            <a:latin typeface="Gill sans"/>
          </a:endParaRPr>
        </a:p>
      </dsp:txBody>
      <dsp:txXfrm>
        <a:off x="209550" y="1870476"/>
        <a:ext cx="2749252" cy="213104"/>
      </dsp:txXfrm>
    </dsp:sp>
    <dsp:sp modelId="{721456D4-91F9-4160-BF95-34B18910725F}">
      <dsp:nvSpPr>
        <dsp:cNvPr id="0" name=""/>
        <dsp:cNvSpPr/>
      </dsp:nvSpPr>
      <dsp:spPr>
        <a:xfrm>
          <a:off x="0" y="2714738"/>
          <a:ext cx="3960440" cy="8316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b" anchorCtr="0">
          <a:noAutofit/>
        </a:bodyPr>
        <a:lstStyle/>
        <a:p>
          <a:pPr marL="114300" lvl="1" indent="-114300" algn="l" defTabSz="533400">
            <a:lnSpc>
              <a:spcPct val="90000"/>
            </a:lnSpc>
            <a:spcBef>
              <a:spcPct val="0"/>
            </a:spcBef>
            <a:spcAft>
              <a:spcPct val="15000"/>
            </a:spcAft>
            <a:buChar char="••"/>
          </a:pPr>
          <a:r>
            <a:rPr lang="fr-FR" sz="1200" b="0" kern="1200" dirty="0" err="1" smtClean="0">
              <a:latin typeface="Gill sans"/>
            </a:rPr>
            <a:t>Approvals</a:t>
          </a:r>
          <a:endParaRPr lang="fr-FR" sz="1200" b="0" kern="1200" dirty="0">
            <a:latin typeface="Gill sans"/>
          </a:endParaRPr>
        </a:p>
        <a:p>
          <a:pPr marL="114300" lvl="1" indent="-114300" algn="l" defTabSz="533400">
            <a:lnSpc>
              <a:spcPct val="90000"/>
            </a:lnSpc>
            <a:spcBef>
              <a:spcPct val="0"/>
            </a:spcBef>
            <a:spcAft>
              <a:spcPct val="15000"/>
            </a:spcAft>
            <a:buChar char="••"/>
          </a:pPr>
          <a:r>
            <a:rPr lang="fr-FR" sz="1200" b="0" kern="1200" dirty="0" err="1" smtClean="0">
              <a:latin typeface="Gill sans"/>
            </a:rPr>
            <a:t>Advices</a:t>
          </a:r>
          <a:r>
            <a:rPr lang="fr-FR" sz="1200" b="0" kern="1200" dirty="0" smtClean="0">
              <a:latin typeface="Gill sans"/>
            </a:rPr>
            <a:t> for major </a:t>
          </a:r>
          <a:r>
            <a:rPr lang="fr-FR" sz="1200" b="0" kern="1200" dirty="0" err="1" smtClean="0">
              <a:latin typeface="Gill sans"/>
            </a:rPr>
            <a:t>risks</a:t>
          </a:r>
          <a:r>
            <a:rPr lang="fr-FR" sz="1200" b="0" kern="1200" dirty="0" smtClean="0">
              <a:latin typeface="Gill sans"/>
            </a:rPr>
            <a:t> (</a:t>
          </a:r>
          <a:r>
            <a:rPr lang="fr-FR" sz="1200" b="0" kern="1200" dirty="0" err="1" smtClean="0">
              <a:latin typeface="Gill sans"/>
            </a:rPr>
            <a:t>technical</a:t>
          </a:r>
          <a:r>
            <a:rPr lang="fr-FR" sz="1200" b="0" kern="1200" dirty="0" smtClean="0">
              <a:latin typeface="Gill sans"/>
            </a:rPr>
            <a:t> and </a:t>
          </a:r>
          <a:r>
            <a:rPr lang="fr-FR" sz="1200" b="0" kern="1200" dirty="0" err="1" smtClean="0">
              <a:latin typeface="Gill sans"/>
            </a:rPr>
            <a:t>financial</a:t>
          </a:r>
          <a:r>
            <a:rPr lang="fr-FR" sz="1400" b="0" kern="1200" dirty="0" smtClean="0">
              <a:latin typeface="Gill sans"/>
            </a:rPr>
            <a:t>)</a:t>
          </a:r>
          <a:endParaRPr lang="fr-FR" sz="1400" b="0" kern="1200" dirty="0">
            <a:latin typeface="Gill sans"/>
          </a:endParaRPr>
        </a:p>
        <a:p>
          <a:pPr marL="114300" lvl="1" indent="-114300" algn="l" defTabSz="533400">
            <a:lnSpc>
              <a:spcPct val="90000"/>
            </a:lnSpc>
            <a:spcBef>
              <a:spcPct val="0"/>
            </a:spcBef>
            <a:spcAft>
              <a:spcPct val="15000"/>
            </a:spcAft>
            <a:buChar char="••"/>
          </a:pPr>
          <a:r>
            <a:rPr lang="fr-FR" sz="1200" b="0" kern="1200" dirty="0" smtClean="0">
              <a:latin typeface="Gill sans"/>
            </a:rPr>
            <a:t>Large </a:t>
          </a:r>
          <a:r>
            <a:rPr lang="fr-FR" sz="1200" b="0" kern="1200" dirty="0" err="1" smtClean="0">
              <a:latin typeface="Gill sans"/>
            </a:rPr>
            <a:t>losses</a:t>
          </a:r>
          <a:r>
            <a:rPr lang="fr-FR" sz="1200" b="0" kern="1200" dirty="0" smtClean="0">
              <a:latin typeface="Gill sans"/>
            </a:rPr>
            <a:t> claims control</a:t>
          </a:r>
          <a:endParaRPr lang="fr-FR" sz="1200" b="0" kern="1200" dirty="0">
            <a:latin typeface="Gill sans"/>
          </a:endParaRPr>
        </a:p>
      </dsp:txBody>
      <dsp:txXfrm>
        <a:off x="0" y="2714738"/>
        <a:ext cx="3960440" cy="831600"/>
      </dsp:txXfrm>
    </dsp:sp>
    <dsp:sp modelId="{34420457-2EEB-4B37-9BD4-09B26C8C14AC}">
      <dsp:nvSpPr>
        <dsp:cNvPr id="0" name=""/>
        <dsp:cNvSpPr/>
      </dsp:nvSpPr>
      <dsp:spPr>
        <a:xfrm>
          <a:off x="198022" y="2591155"/>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fr-FR" sz="1300" b="1" kern="1200" dirty="0" smtClean="0">
              <a:latin typeface="Gill sans"/>
            </a:rPr>
            <a:t>UW and Claims assistance</a:t>
          </a:r>
          <a:endParaRPr lang="fr-FR" sz="1300" b="1" kern="1200" dirty="0">
            <a:latin typeface="Gill sans"/>
          </a:endParaRPr>
        </a:p>
      </dsp:txBody>
      <dsp:txXfrm>
        <a:off x="209550" y="2602683"/>
        <a:ext cx="2749252" cy="213104"/>
      </dsp:txXfrm>
    </dsp:sp>
    <dsp:sp modelId="{76A43439-7C1D-4F7D-A59B-DA3C8346F6EE}">
      <dsp:nvSpPr>
        <dsp:cNvPr id="0" name=""/>
        <dsp:cNvSpPr/>
      </dsp:nvSpPr>
      <dsp:spPr>
        <a:xfrm>
          <a:off x="0" y="3702115"/>
          <a:ext cx="3960440" cy="735237"/>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ctr" anchorCtr="0">
          <a:noAutofit/>
        </a:bodyPr>
        <a:lstStyle/>
        <a:p>
          <a:pPr marL="114300" lvl="1" indent="-114300" algn="l" defTabSz="533400">
            <a:lnSpc>
              <a:spcPct val="90000"/>
            </a:lnSpc>
            <a:spcBef>
              <a:spcPct val="0"/>
            </a:spcBef>
            <a:spcAft>
              <a:spcPct val="15000"/>
            </a:spcAft>
            <a:buChar char="••"/>
          </a:pPr>
          <a:r>
            <a:rPr lang="fr-FR" sz="1200" b="0" kern="1200" dirty="0" err="1" smtClean="0">
              <a:latin typeface="Gill sans"/>
            </a:rPr>
            <a:t>Underwriting</a:t>
          </a:r>
          <a:r>
            <a:rPr lang="fr-FR" sz="1200" b="0" kern="1200" dirty="0" smtClean="0">
              <a:latin typeface="Gill sans"/>
            </a:rPr>
            <a:t> standards and </a:t>
          </a:r>
          <a:r>
            <a:rPr lang="fr-FR" sz="1200" b="0" kern="1200" dirty="0" err="1" smtClean="0">
              <a:latin typeface="Gill sans"/>
            </a:rPr>
            <a:t>procedures</a:t>
          </a:r>
          <a:endParaRPr lang="fr-FR" sz="1200" b="0" kern="1200" dirty="0">
            <a:latin typeface="Gill sans"/>
          </a:endParaRPr>
        </a:p>
        <a:p>
          <a:pPr marL="114300" lvl="1" indent="-114300" algn="l" defTabSz="533400">
            <a:lnSpc>
              <a:spcPct val="90000"/>
            </a:lnSpc>
            <a:spcBef>
              <a:spcPct val="0"/>
            </a:spcBef>
            <a:spcAft>
              <a:spcPct val="15000"/>
            </a:spcAft>
            <a:buChar char="••"/>
          </a:pPr>
          <a:r>
            <a:rPr lang="fr-FR" sz="1200" b="0" kern="1200" dirty="0" err="1" smtClean="0">
              <a:latin typeface="Gill sans"/>
            </a:rPr>
            <a:t>Technical</a:t>
          </a:r>
          <a:r>
            <a:rPr lang="fr-FR" sz="1200" b="0" kern="1200" dirty="0" smtClean="0">
              <a:latin typeface="Gill sans"/>
            </a:rPr>
            <a:t> audits of the </a:t>
          </a:r>
          <a:r>
            <a:rPr lang="fr-FR" sz="1200" b="0" kern="1200" dirty="0" err="1" smtClean="0">
              <a:latin typeface="Gill sans"/>
            </a:rPr>
            <a:t>Subsidiaries</a:t>
          </a:r>
          <a:r>
            <a:rPr lang="fr-FR" sz="1200" b="0" kern="1200" dirty="0" smtClean="0">
              <a:latin typeface="Gill sans"/>
            </a:rPr>
            <a:t> </a:t>
          </a:r>
          <a:r>
            <a:rPr lang="fr-FR" sz="1200" b="0" kern="1200" dirty="0" err="1" smtClean="0">
              <a:latin typeface="Gill sans"/>
            </a:rPr>
            <a:t>porfolios</a:t>
          </a:r>
          <a:r>
            <a:rPr lang="fr-FR" sz="1200" b="0" kern="1200" dirty="0" smtClean="0">
              <a:latin typeface="Gill sans"/>
            </a:rPr>
            <a:t> </a:t>
          </a:r>
          <a:endParaRPr lang="fr-FR" sz="1200" b="0" kern="1200" dirty="0">
            <a:latin typeface="Gill sans"/>
          </a:endParaRPr>
        </a:p>
      </dsp:txBody>
      <dsp:txXfrm>
        <a:off x="0" y="3702115"/>
        <a:ext cx="3960440" cy="735237"/>
      </dsp:txXfrm>
    </dsp:sp>
    <dsp:sp modelId="{A7C6D705-1B5B-4C79-A47F-366720769271}">
      <dsp:nvSpPr>
        <dsp:cNvPr id="0" name=""/>
        <dsp:cNvSpPr/>
      </dsp:nvSpPr>
      <dsp:spPr>
        <a:xfrm>
          <a:off x="198022" y="3584035"/>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en-US" sz="1300" b="1" kern="1200" dirty="0" smtClean="0">
              <a:latin typeface="Gill sans"/>
            </a:rPr>
            <a:t>Enforcement control</a:t>
          </a:r>
          <a:endParaRPr lang="fr-FR" sz="1300" b="0" kern="1200" dirty="0">
            <a:latin typeface="Gill sans"/>
          </a:endParaRPr>
        </a:p>
      </dsp:txBody>
      <dsp:txXfrm>
        <a:off x="209550" y="3595563"/>
        <a:ext cx="2749252" cy="213104"/>
      </dsp:txXfrm>
    </dsp:sp>
    <dsp:sp modelId="{56738174-35F0-4772-A358-7D5A522C7B88}">
      <dsp:nvSpPr>
        <dsp:cNvPr id="0" name=""/>
        <dsp:cNvSpPr/>
      </dsp:nvSpPr>
      <dsp:spPr>
        <a:xfrm>
          <a:off x="0" y="4630151"/>
          <a:ext cx="3960440" cy="11592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7374" tIns="166624" rIns="307374" bIns="85344" numCol="1" spcCol="1270" anchor="b" anchorCtr="0">
          <a:noAutofit/>
        </a:bodyPr>
        <a:lstStyle/>
        <a:p>
          <a:pPr marL="90488" lvl="1" indent="-90488" algn="l" defTabSz="622300">
            <a:lnSpc>
              <a:spcPct val="90000"/>
            </a:lnSpc>
            <a:spcBef>
              <a:spcPct val="0"/>
            </a:spcBef>
            <a:spcAft>
              <a:spcPct val="15000"/>
            </a:spcAft>
            <a:buChar char="••"/>
          </a:pPr>
          <a:r>
            <a:rPr lang="fr-FR" sz="1200" kern="1200" dirty="0" smtClean="0">
              <a:latin typeface="Gill sans"/>
            </a:rPr>
            <a:t>UW Tools</a:t>
          </a:r>
          <a:endParaRPr lang="fr-FR" sz="1200" kern="1200" dirty="0">
            <a:latin typeface="Gill sans"/>
          </a:endParaRPr>
        </a:p>
        <a:p>
          <a:pPr marL="90488" lvl="1" indent="-90488" algn="l" defTabSz="622300">
            <a:lnSpc>
              <a:spcPct val="90000"/>
            </a:lnSpc>
            <a:spcBef>
              <a:spcPct val="0"/>
            </a:spcBef>
            <a:spcAft>
              <a:spcPct val="15000"/>
            </a:spcAft>
            <a:buChar char="••"/>
          </a:pPr>
          <a:r>
            <a:rPr lang="fr-FR" sz="1200" kern="1200" dirty="0" smtClean="0">
              <a:latin typeface="Gill sans"/>
            </a:rPr>
            <a:t>UW Assistance</a:t>
          </a:r>
          <a:endParaRPr lang="fr-FR" sz="1200" kern="1200" dirty="0">
            <a:latin typeface="Gill sans"/>
          </a:endParaRPr>
        </a:p>
        <a:p>
          <a:pPr marL="90488" lvl="1" indent="-90488" algn="l" defTabSz="622300">
            <a:lnSpc>
              <a:spcPct val="90000"/>
            </a:lnSpc>
            <a:spcBef>
              <a:spcPct val="0"/>
            </a:spcBef>
            <a:spcAft>
              <a:spcPct val="15000"/>
            </a:spcAft>
            <a:buChar char="••"/>
          </a:pPr>
          <a:r>
            <a:rPr lang="fr-FR" sz="1200" kern="1200" dirty="0" smtClean="0">
              <a:latin typeface="Gill sans"/>
            </a:rPr>
            <a:t>PDBI and MB Documents </a:t>
          </a:r>
          <a:endParaRPr lang="fr-FR" sz="1200" kern="1200" dirty="0">
            <a:latin typeface="Gill sans"/>
          </a:endParaRPr>
        </a:p>
        <a:p>
          <a:pPr marL="90488" lvl="1" indent="-90488" algn="l" defTabSz="622300">
            <a:lnSpc>
              <a:spcPct val="90000"/>
            </a:lnSpc>
            <a:spcBef>
              <a:spcPct val="0"/>
            </a:spcBef>
            <a:spcAft>
              <a:spcPct val="15000"/>
            </a:spcAft>
            <a:buChar char="••"/>
          </a:pPr>
          <a:r>
            <a:rPr lang="fr-FR" sz="1200" kern="1200" dirty="0" smtClean="0">
              <a:latin typeface="Gill sans"/>
            </a:rPr>
            <a:t>Trainings</a:t>
          </a:r>
          <a:endParaRPr lang="fr-FR" sz="1200" kern="1200" dirty="0">
            <a:latin typeface="Gill sans"/>
          </a:endParaRPr>
        </a:p>
        <a:p>
          <a:pPr marL="90488" lvl="1" indent="-90488" algn="l" defTabSz="622300">
            <a:lnSpc>
              <a:spcPct val="90000"/>
            </a:lnSpc>
            <a:spcBef>
              <a:spcPct val="0"/>
            </a:spcBef>
            <a:spcAft>
              <a:spcPct val="15000"/>
            </a:spcAft>
            <a:buChar char="••"/>
          </a:pPr>
          <a:r>
            <a:rPr lang="fr-FR" sz="1200" kern="1200" dirty="0" smtClean="0">
              <a:latin typeface="Gill sans"/>
            </a:rPr>
            <a:t>Consulting</a:t>
          </a:r>
          <a:endParaRPr lang="fr-FR" sz="1200" kern="1200" dirty="0">
            <a:latin typeface="Gill sans"/>
          </a:endParaRPr>
        </a:p>
      </dsp:txBody>
      <dsp:txXfrm>
        <a:off x="0" y="4630151"/>
        <a:ext cx="3960440" cy="1159200"/>
      </dsp:txXfrm>
    </dsp:sp>
    <dsp:sp modelId="{D1CE30FF-13C0-4ED7-9D58-3EBAD88C3AE4}">
      <dsp:nvSpPr>
        <dsp:cNvPr id="0" name=""/>
        <dsp:cNvSpPr/>
      </dsp:nvSpPr>
      <dsp:spPr>
        <a:xfrm>
          <a:off x="198022" y="4480552"/>
          <a:ext cx="2772308" cy="23616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87" tIns="0" rIns="104787" bIns="0" numCol="1" spcCol="1270" anchor="b" anchorCtr="0">
          <a:noAutofit/>
        </a:bodyPr>
        <a:lstStyle/>
        <a:p>
          <a:pPr lvl="0" algn="l" defTabSz="577850">
            <a:lnSpc>
              <a:spcPct val="90000"/>
            </a:lnSpc>
            <a:spcBef>
              <a:spcPct val="0"/>
            </a:spcBef>
            <a:spcAft>
              <a:spcPct val="35000"/>
            </a:spcAft>
          </a:pPr>
          <a:r>
            <a:rPr lang="fr-FR" sz="1300" b="1" kern="1200" dirty="0" err="1" smtClean="0">
              <a:latin typeface="Gill sans"/>
            </a:rPr>
            <a:t>Risk</a:t>
          </a:r>
          <a:r>
            <a:rPr lang="fr-FR" sz="1300" b="1" kern="1200" dirty="0" smtClean="0">
              <a:latin typeface="Gill sans"/>
            </a:rPr>
            <a:t> engineering</a:t>
          </a:r>
          <a:endParaRPr lang="fr-FR" sz="1300" b="0" kern="1200" dirty="0">
            <a:latin typeface="Gill sans"/>
          </a:endParaRPr>
        </a:p>
      </dsp:txBody>
      <dsp:txXfrm>
        <a:off x="209550" y="4492080"/>
        <a:ext cx="2749252" cy="21310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3713"/>
          </a:xfrm>
          <a:prstGeom prst="rect">
            <a:avLst/>
          </a:prstGeom>
        </p:spPr>
        <p:txBody>
          <a:bodyPr vert="horz" lIns="91440" tIns="45720" rIns="91440" bIns="45720" rtlCol="0"/>
          <a:lstStyle>
            <a:lvl1pPr algn="r">
              <a:defRPr sz="1200"/>
            </a:lvl1pPr>
          </a:lstStyle>
          <a:p>
            <a:fld id="{DCB66B37-9859-42E8-98D7-7651A2FE65FF}" type="datetimeFigureOut">
              <a:rPr lang="fr-FR" smtClean="0"/>
              <a:pPr/>
              <a:t>25/02/2016</a:t>
            </a:fld>
            <a:endParaRPr lang="fr-FR"/>
          </a:p>
        </p:txBody>
      </p:sp>
      <p:sp>
        <p:nvSpPr>
          <p:cNvPr id="4" name="Espace réservé du pied de page 3"/>
          <p:cNvSpPr>
            <a:spLocks noGrp="1"/>
          </p:cNvSpPr>
          <p:nvPr>
            <p:ph type="ftr" sz="quarter" idx="2"/>
          </p:nvPr>
        </p:nvSpPr>
        <p:spPr>
          <a:xfrm>
            <a:off x="1" y="9378824"/>
            <a:ext cx="2945659"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378824"/>
            <a:ext cx="2945659" cy="493713"/>
          </a:xfrm>
          <a:prstGeom prst="rect">
            <a:avLst/>
          </a:prstGeom>
        </p:spPr>
        <p:txBody>
          <a:bodyPr vert="horz" lIns="91440" tIns="45720" rIns="91440" bIns="45720" rtlCol="0" anchor="b"/>
          <a:lstStyle>
            <a:lvl1pPr algn="r">
              <a:defRPr sz="1200"/>
            </a:lvl1pPr>
          </a:lstStyle>
          <a:p>
            <a:fld id="{F52E8BA1-3CCA-44BE-B018-B82926581A5D}" type="slidenum">
              <a:rPr lang="fr-FR" smtClean="0"/>
              <a:pPr/>
              <a:t>‹N°›</a:t>
            </a:fld>
            <a:endParaRPr lang="fr-FR"/>
          </a:p>
        </p:txBody>
      </p:sp>
    </p:spTree>
    <p:extLst>
      <p:ext uri="{BB962C8B-B14F-4D97-AF65-F5344CB8AC3E}">
        <p14:creationId xmlns="" xmlns:p14="http://schemas.microsoft.com/office/powerpoint/2010/main" val="263300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3713"/>
          </a:xfrm>
          <a:prstGeom prst="rect">
            <a:avLst/>
          </a:prstGeom>
        </p:spPr>
        <p:txBody>
          <a:bodyPr vert="horz" lIns="91440" tIns="45720" rIns="91440" bIns="45720" rtlCol="0"/>
          <a:lstStyle>
            <a:lvl1pPr algn="r">
              <a:defRPr sz="1200"/>
            </a:lvl1pPr>
          </a:lstStyle>
          <a:p>
            <a:fld id="{DDF1FDDD-0A6F-4456-9AAB-65DD7EAEAB82}" type="datetimeFigureOut">
              <a:rPr lang="fr-FR" smtClean="0"/>
              <a:pPr/>
              <a:t>25/02/2016</a:t>
            </a:fld>
            <a:endParaRPr lang="fr-FR"/>
          </a:p>
        </p:txBody>
      </p:sp>
      <p:sp>
        <p:nvSpPr>
          <p:cNvPr id="4" name="Espace réservé de l'image des diapositives 3"/>
          <p:cNvSpPr>
            <a:spLocks noGrp="1" noRot="1" noChangeAspect="1"/>
          </p:cNvSpPr>
          <p:nvPr>
            <p:ph type="sldImg" idx="2"/>
          </p:nvPr>
        </p:nvSpPr>
        <p:spPr>
          <a:xfrm>
            <a:off x="611188" y="739775"/>
            <a:ext cx="5575300"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378824"/>
            <a:ext cx="2945659" cy="49371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378824"/>
            <a:ext cx="2945659" cy="493713"/>
          </a:xfrm>
          <a:prstGeom prst="rect">
            <a:avLst/>
          </a:prstGeom>
        </p:spPr>
        <p:txBody>
          <a:bodyPr vert="horz" lIns="91440" tIns="45720" rIns="91440" bIns="45720" rtlCol="0" anchor="b"/>
          <a:lstStyle>
            <a:lvl1pPr algn="r">
              <a:defRPr sz="1200"/>
            </a:lvl1pPr>
          </a:lstStyle>
          <a:p>
            <a:fld id="{2EE53E0F-8DB5-4735-9544-54CA2C2B00A5}" type="slidenum">
              <a:rPr lang="fr-FR" smtClean="0"/>
              <a:pPr/>
              <a:t>‹N°›</a:t>
            </a:fld>
            <a:endParaRPr lang="fr-FR"/>
          </a:p>
        </p:txBody>
      </p:sp>
    </p:spTree>
    <p:extLst>
      <p:ext uri="{BB962C8B-B14F-4D97-AF65-F5344CB8AC3E}">
        <p14:creationId xmlns="" xmlns:p14="http://schemas.microsoft.com/office/powerpoint/2010/main" val="679530687"/>
      </p:ext>
    </p:extLst>
  </p:cSld>
  <p:clrMap bg1="lt1" tx1="dk1" bg2="lt2" tx2="dk2" accent1="accent1" accent2="accent2" accent3="accent3" accent4="accent4" accent5="accent5" accent6="accent6" hlink="hlink" folHlink="folHlink"/>
  <p:notesStyle>
    <a:lvl1pPr marL="0" algn="l" defTabSz="778933" rtl="0" eaLnBrk="1" latinLnBrk="0" hangingPunct="1">
      <a:defRPr sz="900" kern="1200">
        <a:solidFill>
          <a:schemeClr val="tx1"/>
        </a:solidFill>
        <a:latin typeface="+mn-lt"/>
        <a:ea typeface="+mn-ea"/>
        <a:cs typeface="+mn-cs"/>
      </a:defRPr>
    </a:lvl1pPr>
    <a:lvl2pPr marL="389468" algn="l" defTabSz="778933" rtl="0" eaLnBrk="1" latinLnBrk="0" hangingPunct="1">
      <a:defRPr sz="900" kern="1200">
        <a:solidFill>
          <a:schemeClr val="tx1"/>
        </a:solidFill>
        <a:latin typeface="+mn-lt"/>
        <a:ea typeface="+mn-ea"/>
        <a:cs typeface="+mn-cs"/>
      </a:defRPr>
    </a:lvl2pPr>
    <a:lvl3pPr marL="778933" algn="l" defTabSz="778933" rtl="0" eaLnBrk="1" latinLnBrk="0" hangingPunct="1">
      <a:defRPr sz="900" kern="1200">
        <a:solidFill>
          <a:schemeClr val="tx1"/>
        </a:solidFill>
        <a:latin typeface="+mn-lt"/>
        <a:ea typeface="+mn-ea"/>
        <a:cs typeface="+mn-cs"/>
      </a:defRPr>
    </a:lvl3pPr>
    <a:lvl4pPr marL="1168401" algn="l" defTabSz="778933" rtl="0" eaLnBrk="1" latinLnBrk="0" hangingPunct="1">
      <a:defRPr sz="900" kern="1200">
        <a:solidFill>
          <a:schemeClr val="tx1"/>
        </a:solidFill>
        <a:latin typeface="+mn-lt"/>
        <a:ea typeface="+mn-ea"/>
        <a:cs typeface="+mn-cs"/>
      </a:defRPr>
    </a:lvl4pPr>
    <a:lvl5pPr marL="1557865" algn="l" defTabSz="778933" rtl="0" eaLnBrk="1" latinLnBrk="0" hangingPunct="1">
      <a:defRPr sz="900" kern="1200">
        <a:solidFill>
          <a:schemeClr val="tx1"/>
        </a:solidFill>
        <a:latin typeface="+mn-lt"/>
        <a:ea typeface="+mn-ea"/>
        <a:cs typeface="+mn-cs"/>
      </a:defRPr>
    </a:lvl5pPr>
    <a:lvl6pPr marL="1947333" algn="l" defTabSz="778933" rtl="0" eaLnBrk="1" latinLnBrk="0" hangingPunct="1">
      <a:defRPr sz="900" kern="1200">
        <a:solidFill>
          <a:schemeClr val="tx1"/>
        </a:solidFill>
        <a:latin typeface="+mn-lt"/>
        <a:ea typeface="+mn-ea"/>
        <a:cs typeface="+mn-cs"/>
      </a:defRPr>
    </a:lvl6pPr>
    <a:lvl7pPr marL="2336800" algn="l" defTabSz="778933" rtl="0" eaLnBrk="1" latinLnBrk="0" hangingPunct="1">
      <a:defRPr sz="900" kern="1200">
        <a:solidFill>
          <a:schemeClr val="tx1"/>
        </a:solidFill>
        <a:latin typeface="+mn-lt"/>
        <a:ea typeface="+mn-ea"/>
        <a:cs typeface="+mn-cs"/>
      </a:defRPr>
    </a:lvl7pPr>
    <a:lvl8pPr marL="2726267" algn="l" defTabSz="778933" rtl="0" eaLnBrk="1" latinLnBrk="0" hangingPunct="1">
      <a:defRPr sz="900" kern="1200">
        <a:solidFill>
          <a:schemeClr val="tx1"/>
        </a:solidFill>
        <a:latin typeface="+mn-lt"/>
        <a:ea typeface="+mn-ea"/>
        <a:cs typeface="+mn-cs"/>
      </a:defRPr>
    </a:lvl8pPr>
    <a:lvl9pPr marL="3115734" algn="l" defTabSz="77893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2</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3</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79768" y="4721101"/>
            <a:ext cx="5438140" cy="4443413"/>
          </a:xfrm>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4</a:t>
            </a:fld>
            <a:endParaRPr lang="fr-FR"/>
          </a:p>
        </p:txBody>
      </p:sp>
    </p:spTree>
    <p:extLst>
      <p:ext uri="{BB962C8B-B14F-4D97-AF65-F5344CB8AC3E}">
        <p14:creationId xmlns="" xmlns:p14="http://schemas.microsoft.com/office/powerpoint/2010/main" val="2586638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79768" y="4721101"/>
            <a:ext cx="5438140" cy="4443413"/>
          </a:xfrm>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5</a:t>
            </a:fld>
            <a:endParaRPr lang="fr-FR"/>
          </a:p>
        </p:txBody>
      </p:sp>
    </p:spTree>
    <p:extLst>
      <p:ext uri="{BB962C8B-B14F-4D97-AF65-F5344CB8AC3E}">
        <p14:creationId xmlns="" xmlns:p14="http://schemas.microsoft.com/office/powerpoint/2010/main" val="2586638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6</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7</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8</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9</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10</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11</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12</a:t>
            </a:fld>
            <a:endParaRPr lang="fr-FR"/>
          </a:p>
        </p:txBody>
      </p:sp>
    </p:spTree>
    <p:extLst>
      <p:ext uri="{BB962C8B-B14F-4D97-AF65-F5344CB8AC3E}">
        <p14:creationId xmlns="" xmlns:p14="http://schemas.microsoft.com/office/powerpoint/2010/main" val="1243690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79768" y="4721101"/>
            <a:ext cx="5438140" cy="4443413"/>
          </a:xfrm>
        </p:spPr>
        <p:txBody>
          <a:bodyPr/>
          <a:lstStyle/>
          <a:p>
            <a:endParaRPr lang="fr-FR" sz="600" dirty="0"/>
          </a:p>
        </p:txBody>
      </p:sp>
      <p:sp>
        <p:nvSpPr>
          <p:cNvPr id="4" name="Espace réservé du numéro de diapositive 3"/>
          <p:cNvSpPr>
            <a:spLocks noGrp="1"/>
          </p:cNvSpPr>
          <p:nvPr>
            <p:ph type="sldNum" sz="quarter" idx="10"/>
          </p:nvPr>
        </p:nvSpPr>
        <p:spPr/>
        <p:txBody>
          <a:bodyPr/>
          <a:lstStyle/>
          <a:p>
            <a:fld id="{2EE53E0F-8DB5-4735-9544-54CA2C2B00A5}" type="slidenum">
              <a:rPr lang="fr-FR" smtClean="0"/>
              <a:pPr/>
              <a:t>14</a:t>
            </a:fld>
            <a:endParaRPr lang="fr-FR"/>
          </a:p>
        </p:txBody>
      </p:sp>
    </p:spTree>
    <p:extLst>
      <p:ext uri="{BB962C8B-B14F-4D97-AF65-F5344CB8AC3E}">
        <p14:creationId xmlns="" xmlns:p14="http://schemas.microsoft.com/office/powerpoint/2010/main" val="2586638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text">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324524" y="1429867"/>
            <a:ext cx="4798637" cy="4603112"/>
          </a:xfrm>
          <a:prstGeom prst="rect">
            <a:avLst/>
          </a:prstGeom>
        </p:spPr>
        <p:txBody>
          <a:bodyPr lIns="77893" tIns="38947" rIns="77893" bIns="38947"/>
          <a:lstStyle>
            <a:lvl1pPr>
              <a:buClr>
                <a:schemeClr val="accent1"/>
              </a:buClr>
              <a:buFont typeface="Arial" pitchFamily="34" charset="0"/>
              <a:buChar char="■"/>
              <a:defRPr sz="1200">
                <a:latin typeface="Calibri" pitchFamily="34" charset="0"/>
                <a:cs typeface="Calibri" pitchFamily="34" charset="0"/>
              </a:defRPr>
            </a:lvl1pPr>
            <a:lvl2pPr>
              <a:buClr>
                <a:schemeClr val="bg1">
                  <a:lumMod val="50000"/>
                </a:schemeClr>
              </a:buClr>
              <a:buFont typeface="Arial" pitchFamily="34" charset="0"/>
              <a:buChar char="■"/>
              <a:defRPr sz="1200">
                <a:latin typeface="Calibri" pitchFamily="34" charset="0"/>
                <a:cs typeface="Calibri" pitchFamily="34" charset="0"/>
              </a:defRPr>
            </a:lvl2pPr>
            <a:lvl3pPr>
              <a:buClr>
                <a:schemeClr val="accent1"/>
              </a:buClr>
              <a:buFont typeface="Arial" pitchFamily="34" charset="0"/>
              <a:buChar char="─"/>
              <a:defRPr sz="1200">
                <a:latin typeface="Calibri" pitchFamily="34" charset="0"/>
                <a:cs typeface="Calibri" pitchFamily="34" charset="0"/>
              </a:defRPr>
            </a:lvl3pPr>
            <a:lvl4pPr>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5" name="Text Placeholder 11"/>
          <p:cNvSpPr>
            <a:spLocks noGrp="1"/>
          </p:cNvSpPr>
          <p:nvPr>
            <p:ph type="body" sz="quarter" idx="18"/>
          </p:nvPr>
        </p:nvSpPr>
        <p:spPr>
          <a:xfrm>
            <a:off x="324520" y="1078341"/>
            <a:ext cx="4798634" cy="270772"/>
          </a:xfrm>
          <a:prstGeom prst="rect">
            <a:avLst/>
          </a:prstGeom>
          <a:solidFill>
            <a:srgbClr val="004C99"/>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8" name="Text Placeholder 11"/>
          <p:cNvSpPr>
            <a:spLocks noGrp="1"/>
          </p:cNvSpPr>
          <p:nvPr>
            <p:ph type="body" sz="quarter" idx="20"/>
          </p:nvPr>
        </p:nvSpPr>
        <p:spPr>
          <a:xfrm>
            <a:off x="5203613" y="1432509"/>
            <a:ext cx="4689966" cy="4603112"/>
          </a:xfrm>
          <a:prstGeom prst="rect">
            <a:avLst/>
          </a:prstGeom>
        </p:spPr>
        <p:txBody>
          <a:bodyPr lIns="77893" tIns="38947" rIns="77893" bIns="38947"/>
          <a:lstStyle>
            <a:lvl1pPr>
              <a:buClr>
                <a:schemeClr val="accent1"/>
              </a:buClr>
              <a:buFont typeface="Arial" pitchFamily="34" charset="0"/>
              <a:buChar char="■"/>
              <a:defRPr sz="1200">
                <a:latin typeface="Calibri" pitchFamily="34" charset="0"/>
                <a:cs typeface="Calibri" pitchFamily="34" charset="0"/>
              </a:defRPr>
            </a:lvl1pPr>
            <a:lvl2pPr>
              <a:buClr>
                <a:schemeClr val="bg1">
                  <a:lumMod val="50000"/>
                </a:schemeClr>
              </a:buClr>
              <a:buFont typeface="Arial" pitchFamily="34" charset="0"/>
              <a:buChar char="■"/>
              <a:defRPr sz="1200">
                <a:latin typeface="Calibri" pitchFamily="34" charset="0"/>
                <a:cs typeface="Calibri" pitchFamily="34" charset="0"/>
              </a:defRPr>
            </a:lvl2pPr>
            <a:lvl3pPr>
              <a:buClr>
                <a:schemeClr val="accent1"/>
              </a:buClr>
              <a:buFont typeface="Arial" pitchFamily="34" charset="0"/>
              <a:buChar char="─"/>
              <a:defRPr sz="1200">
                <a:latin typeface="Calibri" pitchFamily="34" charset="0"/>
                <a:cs typeface="Calibri" pitchFamily="34" charset="0"/>
              </a:defRPr>
            </a:lvl3pPr>
            <a:lvl4pPr>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Text Placeholder 11"/>
          <p:cNvSpPr>
            <a:spLocks noGrp="1"/>
          </p:cNvSpPr>
          <p:nvPr>
            <p:ph type="body" sz="quarter" idx="21"/>
          </p:nvPr>
        </p:nvSpPr>
        <p:spPr>
          <a:xfrm>
            <a:off x="5203616" y="1080984"/>
            <a:ext cx="4689965" cy="270772"/>
          </a:xfrm>
          <a:prstGeom prst="rect">
            <a:avLst/>
          </a:prstGeom>
          <a:solidFill>
            <a:srgbClr val="004C99"/>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Tree>
    <p:extLst>
      <p:ext uri="{BB962C8B-B14F-4D97-AF65-F5344CB8AC3E}">
        <p14:creationId xmlns="" xmlns:p14="http://schemas.microsoft.com/office/powerpoint/2010/main" val="6810812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7" name="Text Placeholder 11"/>
          <p:cNvSpPr>
            <a:spLocks noGrp="1"/>
          </p:cNvSpPr>
          <p:nvPr>
            <p:ph type="body" sz="quarter" idx="13"/>
          </p:nvPr>
        </p:nvSpPr>
        <p:spPr>
          <a:xfrm>
            <a:off x="511352" y="1429867"/>
            <a:ext cx="9565088" cy="4603112"/>
          </a:xfrm>
          <a:prstGeom prst="rect">
            <a:avLst/>
          </a:prstGeom>
        </p:spPr>
        <p:txBody>
          <a:bodyPr lIns="77893" tIns="38947" rIns="77893" bIns="38947"/>
          <a:lstStyle>
            <a:lvl1pPr>
              <a:buClr>
                <a:schemeClr val="accent1"/>
              </a:buClr>
              <a:buFont typeface="Arial" pitchFamily="34" charset="0"/>
              <a:buChar char="■"/>
              <a:defRPr sz="1200">
                <a:latin typeface="Calibri" pitchFamily="34" charset="0"/>
                <a:cs typeface="Calibri" pitchFamily="34" charset="0"/>
              </a:defRPr>
            </a:lvl1pPr>
            <a:lvl2pPr>
              <a:buClr>
                <a:schemeClr val="bg1">
                  <a:lumMod val="50000"/>
                </a:schemeClr>
              </a:buClr>
              <a:buFont typeface="Arial" pitchFamily="34" charset="0"/>
              <a:buChar char="■"/>
              <a:defRPr sz="1200">
                <a:latin typeface="Calibri" pitchFamily="34" charset="0"/>
                <a:cs typeface="Calibri" pitchFamily="34" charset="0"/>
              </a:defRPr>
            </a:lvl2pPr>
            <a:lvl3pPr>
              <a:buClr>
                <a:schemeClr val="accent1"/>
              </a:buClr>
              <a:buFont typeface="Arial" pitchFamily="34" charset="0"/>
              <a:buChar char="─"/>
              <a:defRPr sz="1200">
                <a:latin typeface="Calibri" pitchFamily="34" charset="0"/>
                <a:cs typeface="Calibri" pitchFamily="34" charset="0"/>
              </a:defRPr>
            </a:lvl3pPr>
            <a:lvl4pPr>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9" name="Text Placeholder 11"/>
          <p:cNvSpPr>
            <a:spLocks noGrp="1"/>
          </p:cNvSpPr>
          <p:nvPr>
            <p:ph type="body" sz="quarter" idx="18"/>
          </p:nvPr>
        </p:nvSpPr>
        <p:spPr>
          <a:xfrm>
            <a:off x="511353" y="1078341"/>
            <a:ext cx="9565087" cy="270772"/>
          </a:xfrm>
          <a:prstGeom prst="rect">
            <a:avLst/>
          </a:prstGeom>
          <a:solidFill>
            <a:srgbClr val="004C99"/>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Tree>
    <p:extLst>
      <p:ext uri="{BB962C8B-B14F-4D97-AF65-F5344CB8AC3E}">
        <p14:creationId xmlns="" xmlns:p14="http://schemas.microsoft.com/office/powerpoint/2010/main" val="22330519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2 rows">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511330" y="1078341"/>
            <a:ext cx="9565088" cy="270772"/>
          </a:xfrm>
          <a:prstGeom prst="rect">
            <a:avLst/>
          </a:prstGeom>
          <a:solidFill>
            <a:schemeClr val="accent1"/>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9" name="Text Placeholder 11"/>
          <p:cNvSpPr>
            <a:spLocks noGrp="1"/>
          </p:cNvSpPr>
          <p:nvPr>
            <p:ph type="body" sz="quarter" idx="14"/>
          </p:nvPr>
        </p:nvSpPr>
        <p:spPr>
          <a:xfrm>
            <a:off x="511330" y="3445609"/>
            <a:ext cx="9565088" cy="270772"/>
          </a:xfrm>
          <a:prstGeom prst="rect">
            <a:avLst/>
          </a:prstGeom>
          <a:solidFill>
            <a:schemeClr val="accent1"/>
          </a:solidFill>
        </p:spPr>
        <p:txBody>
          <a:bodyPr lIns="77893" tIns="38947" rIns="77893" bIns="38947">
            <a:noAutofit/>
          </a:bodyPr>
          <a:lstStyle>
            <a:lvl1pPr>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14" name="Text Placeholder 11"/>
          <p:cNvSpPr>
            <a:spLocks noGrp="1"/>
          </p:cNvSpPr>
          <p:nvPr>
            <p:ph type="body" sz="quarter" idx="15"/>
          </p:nvPr>
        </p:nvSpPr>
        <p:spPr>
          <a:xfrm>
            <a:off x="511330" y="1434614"/>
            <a:ext cx="9565088" cy="1882011"/>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6" name="Text Placeholder 11"/>
          <p:cNvSpPr>
            <a:spLocks noGrp="1"/>
          </p:cNvSpPr>
          <p:nvPr>
            <p:ph type="body" sz="quarter" idx="16"/>
          </p:nvPr>
        </p:nvSpPr>
        <p:spPr>
          <a:xfrm>
            <a:off x="511330" y="3801883"/>
            <a:ext cx="9565088" cy="1882011"/>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8" name="Text Placeholder 17"/>
          <p:cNvSpPr>
            <a:spLocks noGrp="1"/>
          </p:cNvSpPr>
          <p:nvPr>
            <p:ph type="body" sz="quarter" idx="17"/>
          </p:nvPr>
        </p:nvSpPr>
        <p:spPr>
          <a:xfrm>
            <a:off x="511330" y="6050481"/>
            <a:ext cx="9565088" cy="438618"/>
          </a:xfrm>
          <a:prstGeom prst="rect">
            <a:avLst/>
          </a:prstGeom>
        </p:spPr>
        <p:txBody>
          <a:bodyPr lIns="0" tIns="0" rIns="0" bIns="0">
            <a:noAutofit/>
          </a:bodyPr>
          <a:lstStyle>
            <a:lvl1pPr>
              <a:buNone/>
              <a:defRPr sz="600">
                <a:solidFill>
                  <a:schemeClr val="bg1">
                    <a:lumMod val="50000"/>
                  </a:schemeClr>
                </a:solidFill>
                <a:latin typeface="Calibri" pitchFamily="34" charset="0"/>
                <a:cs typeface="Calibri" pitchFamily="34" charset="0"/>
              </a:defRPr>
            </a:lvl1pPr>
            <a:lvl2pPr>
              <a:buNone/>
              <a:defRPr sz="600">
                <a:solidFill>
                  <a:schemeClr val="bg1">
                    <a:lumMod val="50000"/>
                  </a:schemeClr>
                </a:solidFill>
              </a:defRPr>
            </a:lvl2pPr>
            <a:lvl3pPr>
              <a:buNone/>
              <a:defRPr sz="600">
                <a:solidFill>
                  <a:schemeClr val="bg1">
                    <a:lumMod val="50000"/>
                  </a:schemeClr>
                </a:solidFill>
              </a:defRPr>
            </a:lvl3pPr>
            <a:lvl4pPr>
              <a:buNone/>
              <a:defRPr sz="600">
                <a:solidFill>
                  <a:schemeClr val="bg1">
                    <a:lumMod val="50000"/>
                  </a:schemeClr>
                </a:solidFill>
              </a:defRPr>
            </a:lvl4pPr>
            <a:lvl5pPr>
              <a:buNone/>
              <a:defRPr sz="600">
                <a:solidFill>
                  <a:schemeClr val="bg1">
                    <a:lumMod val="50000"/>
                  </a:schemeClr>
                </a:solidFill>
              </a:defRPr>
            </a:lvl5pPr>
          </a:lstStyle>
          <a:p>
            <a:pPr lvl="0"/>
            <a:r>
              <a:rPr lang="en-US" smtClean="0"/>
              <a:t>Click to edit Master text styles</a:t>
            </a:r>
          </a:p>
        </p:txBody>
      </p:sp>
      <p:sp>
        <p:nvSpPr>
          <p:cNvPr id="20" name="Text Placeholder 11"/>
          <p:cNvSpPr>
            <a:spLocks noGrp="1"/>
          </p:cNvSpPr>
          <p:nvPr>
            <p:ph type="body" sz="quarter" idx="18"/>
          </p:nvPr>
        </p:nvSpPr>
        <p:spPr>
          <a:xfrm>
            <a:off x="511330" y="5732122"/>
            <a:ext cx="9565088" cy="270772"/>
          </a:xfrm>
          <a:prstGeom prst="rect">
            <a:avLst/>
          </a:prstGeom>
          <a:solidFill>
            <a:schemeClr val="accent5"/>
          </a:solidFill>
        </p:spPr>
        <p:txBody>
          <a:bodyPr lIns="77893" tIns="38947" rIns="77893" bIns="38947">
            <a:noAutofit/>
          </a:bodyPr>
          <a:lstStyle>
            <a:lvl1pPr algn="ctr">
              <a:buClr>
                <a:schemeClr val="accent1"/>
              </a:buClr>
              <a:buFont typeface="Arial" pitchFamily="34" charset="0"/>
              <a:buNone/>
              <a:defRPr sz="900" b="1">
                <a:solidFill>
                  <a:schemeClr val="accent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smtClean="0"/>
              <a:t>Click to edit Master text styles</a:t>
            </a:r>
          </a:p>
        </p:txBody>
      </p:sp>
    </p:spTree>
    <p:extLst>
      <p:ext uri="{BB962C8B-B14F-4D97-AF65-F5344CB8AC3E}">
        <p14:creationId xmlns="" xmlns:p14="http://schemas.microsoft.com/office/powerpoint/2010/main" val="13765607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511332" y="1429867"/>
            <a:ext cx="9565088" cy="4603112"/>
          </a:xfrm>
          <a:prstGeom prst="rect">
            <a:avLst/>
          </a:prstGeom>
        </p:spPr>
        <p:txBody>
          <a:bodyPr lIns="77893" tIns="38947" rIns="77893" bIns="38947"/>
          <a:lstStyle>
            <a:lvl1pPr>
              <a:buClr>
                <a:schemeClr val="accent1"/>
              </a:buClr>
              <a:buFont typeface="Arial" pitchFamily="34" charset="0"/>
              <a:buChar char="■"/>
              <a:defRPr sz="1200">
                <a:latin typeface="Calibri" pitchFamily="34" charset="0"/>
                <a:cs typeface="Calibri" pitchFamily="34" charset="0"/>
              </a:defRPr>
            </a:lvl1pPr>
            <a:lvl2pPr>
              <a:buClr>
                <a:schemeClr val="bg1">
                  <a:lumMod val="50000"/>
                </a:schemeClr>
              </a:buClr>
              <a:buFont typeface="Arial" pitchFamily="34" charset="0"/>
              <a:buChar char="■"/>
              <a:defRPr sz="1200">
                <a:latin typeface="Calibri" pitchFamily="34" charset="0"/>
                <a:cs typeface="Calibri" pitchFamily="34" charset="0"/>
              </a:defRPr>
            </a:lvl2pPr>
            <a:lvl3pPr>
              <a:buClr>
                <a:schemeClr val="accent1"/>
              </a:buClr>
              <a:buFont typeface="Arial" pitchFamily="34" charset="0"/>
              <a:buChar char="─"/>
              <a:defRPr sz="1200">
                <a:latin typeface="Calibri" pitchFamily="34" charset="0"/>
                <a:cs typeface="Calibri" pitchFamily="34" charset="0"/>
              </a:defRPr>
            </a:lvl3pPr>
            <a:lvl4pPr>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 xmlns:p14="http://schemas.microsoft.com/office/powerpoint/2010/main" val="42891073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2 columns">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511335" y="1078341"/>
            <a:ext cx="4593030" cy="270772"/>
          </a:xfrm>
          <a:prstGeom prst="rect">
            <a:avLst/>
          </a:prstGeom>
          <a:solidFill>
            <a:srgbClr val="004C99"/>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9" name="Text Placeholder 11"/>
          <p:cNvSpPr>
            <a:spLocks noGrp="1"/>
          </p:cNvSpPr>
          <p:nvPr>
            <p:ph type="body" sz="quarter" idx="14"/>
          </p:nvPr>
        </p:nvSpPr>
        <p:spPr>
          <a:xfrm>
            <a:off x="5473456" y="1078341"/>
            <a:ext cx="4593030" cy="270772"/>
          </a:xfrm>
          <a:prstGeom prst="rect">
            <a:avLst/>
          </a:prstGeom>
          <a:solidFill>
            <a:srgbClr val="004C99"/>
          </a:solidFill>
          <a:ln w="9525">
            <a:noFill/>
            <a:miter lim="800000"/>
            <a:headEnd/>
            <a:tailEnd/>
          </a:ln>
        </p:spPr>
        <p:txBody>
          <a:bodyPr lIns="77893" tIns="38947" rIns="77893" bIns="38947">
            <a:noAutofit/>
          </a:bodyPr>
          <a:lstStyle>
            <a:lvl1pPr marL="0" indent="0">
              <a:buClr>
                <a:schemeClr val="accent1"/>
              </a:buClr>
              <a:buFont typeface="Arial" pitchFamily="34" charset="0"/>
              <a:buNone/>
              <a:defRPr lang="en-GB" sz="900" b="1" dirty="0">
                <a:solidFill>
                  <a:schemeClr val="bg1"/>
                </a:solidFill>
                <a:latin typeface="Calibri" pitchFamily="34" charset="0"/>
                <a:ea typeface="+mn-ea"/>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14" name="Text Placeholder 11"/>
          <p:cNvSpPr>
            <a:spLocks noGrp="1"/>
          </p:cNvSpPr>
          <p:nvPr>
            <p:ph type="body" sz="quarter" idx="15"/>
          </p:nvPr>
        </p:nvSpPr>
        <p:spPr>
          <a:xfrm>
            <a:off x="511335" y="1434617"/>
            <a:ext cx="4593030" cy="4056818"/>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6" name="Text Placeholder 11"/>
          <p:cNvSpPr>
            <a:spLocks noGrp="1"/>
          </p:cNvSpPr>
          <p:nvPr>
            <p:ph type="body" sz="quarter" idx="16"/>
          </p:nvPr>
        </p:nvSpPr>
        <p:spPr>
          <a:xfrm>
            <a:off x="5473456" y="1434617"/>
            <a:ext cx="4593030" cy="4056818"/>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8" name="Text Placeholder 17"/>
          <p:cNvSpPr>
            <a:spLocks noGrp="1"/>
          </p:cNvSpPr>
          <p:nvPr>
            <p:ph type="body" sz="quarter" idx="17"/>
          </p:nvPr>
        </p:nvSpPr>
        <p:spPr>
          <a:xfrm>
            <a:off x="511332" y="6050459"/>
            <a:ext cx="9565088" cy="438618"/>
          </a:xfrm>
          <a:prstGeom prst="rect">
            <a:avLst/>
          </a:prstGeom>
        </p:spPr>
        <p:txBody>
          <a:bodyPr lIns="0" tIns="0" rIns="0" bIns="0">
            <a:noAutofit/>
          </a:bodyPr>
          <a:lstStyle>
            <a:lvl1pPr>
              <a:buNone/>
              <a:defRPr sz="600">
                <a:solidFill>
                  <a:schemeClr val="bg1">
                    <a:lumMod val="50000"/>
                  </a:schemeClr>
                </a:solidFill>
                <a:latin typeface="Calibri" pitchFamily="34" charset="0"/>
                <a:cs typeface="Calibri" pitchFamily="34" charset="0"/>
              </a:defRPr>
            </a:lvl1pPr>
            <a:lvl2pPr>
              <a:buNone/>
              <a:defRPr sz="600">
                <a:solidFill>
                  <a:schemeClr val="bg1">
                    <a:lumMod val="50000"/>
                  </a:schemeClr>
                </a:solidFill>
              </a:defRPr>
            </a:lvl2pPr>
            <a:lvl3pPr>
              <a:buNone/>
              <a:defRPr sz="600">
                <a:solidFill>
                  <a:schemeClr val="bg1">
                    <a:lumMod val="50000"/>
                  </a:schemeClr>
                </a:solidFill>
              </a:defRPr>
            </a:lvl3pPr>
            <a:lvl4pPr>
              <a:buNone/>
              <a:defRPr sz="600">
                <a:solidFill>
                  <a:schemeClr val="bg1">
                    <a:lumMod val="50000"/>
                  </a:schemeClr>
                </a:solidFill>
              </a:defRPr>
            </a:lvl4pPr>
            <a:lvl5pPr>
              <a:buNone/>
              <a:defRPr sz="600">
                <a:solidFill>
                  <a:schemeClr val="bg1">
                    <a:lumMod val="50000"/>
                  </a:schemeClr>
                </a:solidFill>
              </a:defRPr>
            </a:lvl5pPr>
          </a:lstStyle>
          <a:p>
            <a:pPr lvl="0"/>
            <a:r>
              <a:rPr lang="en-US" smtClean="0"/>
              <a:t>Click to edit Master text styles</a:t>
            </a:r>
          </a:p>
        </p:txBody>
      </p:sp>
      <p:sp>
        <p:nvSpPr>
          <p:cNvPr id="20" name="Text Placeholder 11"/>
          <p:cNvSpPr>
            <a:spLocks noGrp="1"/>
          </p:cNvSpPr>
          <p:nvPr>
            <p:ph type="body" sz="quarter" idx="18"/>
          </p:nvPr>
        </p:nvSpPr>
        <p:spPr>
          <a:xfrm>
            <a:off x="511330" y="5732122"/>
            <a:ext cx="9565088" cy="270772"/>
          </a:xfrm>
          <a:prstGeom prst="rect">
            <a:avLst/>
          </a:prstGeom>
          <a:solidFill>
            <a:schemeClr val="accent5"/>
          </a:solidFill>
        </p:spPr>
        <p:txBody>
          <a:bodyPr lIns="77893" tIns="38947" rIns="77893" bIns="38947">
            <a:noAutofit/>
          </a:bodyPr>
          <a:lstStyle>
            <a:lvl1pPr algn="ctr">
              <a:buClr>
                <a:schemeClr val="accent1"/>
              </a:buClr>
              <a:buFont typeface="Arial" pitchFamily="34" charset="0"/>
              <a:buNone/>
              <a:defRPr sz="900" b="1">
                <a:solidFill>
                  <a:schemeClr val="accent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smtClean="0"/>
              <a:t>Click to edit Master text styles</a:t>
            </a:r>
          </a:p>
        </p:txBody>
      </p:sp>
    </p:spTree>
    <p:extLst>
      <p:ext uri="{BB962C8B-B14F-4D97-AF65-F5344CB8AC3E}">
        <p14:creationId xmlns="" xmlns:p14="http://schemas.microsoft.com/office/powerpoint/2010/main" val="112252797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4 quarters">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511331" y="1078339"/>
            <a:ext cx="4581443" cy="269313"/>
          </a:xfrm>
          <a:prstGeom prst="rect">
            <a:avLst/>
          </a:prstGeom>
          <a:solidFill>
            <a:schemeClr val="accent1"/>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9" name="Text Placeholder 11"/>
          <p:cNvSpPr>
            <a:spLocks noGrp="1"/>
          </p:cNvSpPr>
          <p:nvPr>
            <p:ph type="body" sz="quarter" idx="14"/>
          </p:nvPr>
        </p:nvSpPr>
        <p:spPr>
          <a:xfrm>
            <a:off x="5473445" y="1078339"/>
            <a:ext cx="4581443" cy="269313"/>
          </a:xfrm>
          <a:prstGeom prst="rect">
            <a:avLst/>
          </a:prstGeom>
          <a:solidFill>
            <a:schemeClr val="accent1"/>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14" name="Text Placeholder 11"/>
          <p:cNvSpPr>
            <a:spLocks noGrp="1"/>
          </p:cNvSpPr>
          <p:nvPr>
            <p:ph type="body" sz="quarter" idx="15"/>
          </p:nvPr>
        </p:nvSpPr>
        <p:spPr>
          <a:xfrm>
            <a:off x="5495905" y="1434612"/>
            <a:ext cx="4581443" cy="1852870"/>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6" name="Text Placeholder 11"/>
          <p:cNvSpPr>
            <a:spLocks noGrp="1"/>
          </p:cNvSpPr>
          <p:nvPr>
            <p:ph type="body" sz="quarter" idx="16"/>
          </p:nvPr>
        </p:nvSpPr>
        <p:spPr>
          <a:xfrm>
            <a:off x="511330" y="6050394"/>
            <a:ext cx="9565088" cy="429117"/>
          </a:xfrm>
          <a:prstGeom prst="rect">
            <a:avLst/>
          </a:prstGeom>
        </p:spPr>
        <p:txBody>
          <a:bodyPr lIns="0" tIns="0" rIns="0" bIns="0">
            <a:noAutofit/>
          </a:bodyPr>
          <a:lstStyle>
            <a:lvl1pPr marL="154164" indent="-154164">
              <a:buClr>
                <a:schemeClr val="accent1"/>
              </a:buClr>
              <a:buFont typeface="Arial" pitchFamily="34" charset="0"/>
              <a:buChar char="■"/>
              <a:defRPr kumimoji="0" lang="en-GB" sz="600" b="0" i="0" u="none" strike="noStrike" kern="0" cap="none" spc="0" normalizeH="0" baseline="0" noProof="0" dirty="0" smtClean="0">
                <a:ln>
                  <a:noFill/>
                </a:ln>
                <a:solidFill>
                  <a:schemeClr val="bg1">
                    <a:lumMod val="50000"/>
                  </a:schemeClr>
                </a:solidFill>
                <a:effectLst/>
                <a:uLnTx/>
                <a:uFillTx/>
                <a:latin typeface="Calibri" pitchFamily="34" charset="0"/>
                <a:ea typeface="+mn-ea"/>
                <a:cs typeface="Calibri" pitchFamily="34" charset="0"/>
              </a:defRPr>
            </a:lvl1pPr>
            <a:lvl2pPr marL="308329" indent="-154164">
              <a:buClr>
                <a:schemeClr val="bg1">
                  <a:lumMod val="50000"/>
                </a:schemeClr>
              </a:buClr>
              <a:buFont typeface="Arial" pitchFamily="34" charset="0"/>
              <a:buChar char="■"/>
              <a:defRPr sz="1200"/>
            </a:lvl2pPr>
            <a:lvl3pPr marL="462491" indent="-154164">
              <a:buClr>
                <a:schemeClr val="accent1"/>
              </a:buClr>
              <a:buFont typeface="Arial" pitchFamily="34" charset="0"/>
              <a:buChar char="─"/>
              <a:defRPr sz="1200"/>
            </a:lvl3pPr>
            <a:lvl4pPr marL="608541" indent="-146050">
              <a:buClr>
                <a:schemeClr val="accent1"/>
              </a:buClr>
              <a:defRPr sz="1200"/>
            </a:lvl4pPr>
            <a:lvl5pPr>
              <a:buClr>
                <a:schemeClr val="accent1"/>
              </a:buClr>
              <a:defRPr sz="1200"/>
            </a:lvl5pPr>
          </a:lstStyle>
          <a:p>
            <a:pPr lvl="0"/>
            <a:r>
              <a:rPr lang="en-US" smtClean="0"/>
              <a:t>Click to edit Master text styles</a:t>
            </a:r>
          </a:p>
        </p:txBody>
      </p:sp>
      <p:sp>
        <p:nvSpPr>
          <p:cNvPr id="17" name="Text Placeholder 11"/>
          <p:cNvSpPr>
            <a:spLocks noGrp="1"/>
          </p:cNvSpPr>
          <p:nvPr>
            <p:ph type="body" sz="quarter" idx="21"/>
          </p:nvPr>
        </p:nvSpPr>
        <p:spPr>
          <a:xfrm>
            <a:off x="511331" y="1429862"/>
            <a:ext cx="4581443" cy="1852870"/>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33" name="Text Placeholder 32"/>
          <p:cNvSpPr>
            <a:spLocks noGrp="1"/>
          </p:cNvSpPr>
          <p:nvPr>
            <p:ph type="body" sz="quarter" idx="27"/>
          </p:nvPr>
        </p:nvSpPr>
        <p:spPr>
          <a:xfrm>
            <a:off x="511330" y="5719453"/>
            <a:ext cx="9565088" cy="330943"/>
          </a:xfrm>
          <a:prstGeom prst="rect">
            <a:avLst/>
          </a:prstGeom>
          <a:solidFill>
            <a:schemeClr val="accent5"/>
          </a:solidFill>
        </p:spPr>
        <p:txBody>
          <a:bodyPr lIns="77893" tIns="38947" rIns="77893" bIns="38947"/>
          <a:lstStyle>
            <a:lvl1pPr marL="0" indent="0" algn="ctr">
              <a:buFontTx/>
              <a:buNone/>
              <a:defRPr sz="900" b="1" baseline="0">
                <a:solidFill>
                  <a:schemeClr val="accent1">
                    <a:lumMod val="90000"/>
                    <a:lumOff val="10000"/>
                  </a:schemeClr>
                </a:solidFill>
                <a:latin typeface="Calibri" pitchFamily="34" charset="0"/>
                <a:cs typeface="Calibri" pitchFamily="34" charset="0"/>
              </a:defRPr>
            </a:lvl1pPr>
            <a:lvl2pPr>
              <a:buFontTx/>
              <a:buNone/>
              <a:defRPr b="1">
                <a:solidFill>
                  <a:schemeClr val="accent1">
                    <a:lumMod val="90000"/>
                    <a:lumOff val="10000"/>
                  </a:schemeClr>
                </a:solidFill>
              </a:defRPr>
            </a:lvl2pPr>
            <a:lvl3pPr>
              <a:buFontTx/>
              <a:buNone/>
              <a:defRPr b="1">
                <a:solidFill>
                  <a:schemeClr val="accent1">
                    <a:lumMod val="90000"/>
                    <a:lumOff val="10000"/>
                  </a:schemeClr>
                </a:solidFill>
              </a:defRPr>
            </a:lvl3pPr>
            <a:lvl4pPr>
              <a:buFontTx/>
              <a:buNone/>
              <a:defRPr b="1">
                <a:solidFill>
                  <a:schemeClr val="accent1">
                    <a:lumMod val="90000"/>
                    <a:lumOff val="10000"/>
                  </a:schemeClr>
                </a:solidFill>
              </a:defRPr>
            </a:lvl4pPr>
            <a:lvl5pPr>
              <a:buFontTx/>
              <a:buNone/>
              <a:defRPr b="1">
                <a:solidFill>
                  <a:schemeClr val="accent1">
                    <a:lumMod val="90000"/>
                    <a:lumOff val="10000"/>
                  </a:schemeClr>
                </a:solidFill>
              </a:defRPr>
            </a:lvl5pPr>
          </a:lstStyle>
          <a:p>
            <a:pPr lvl="0"/>
            <a:r>
              <a:rPr lang="en-US" smtClean="0"/>
              <a:t>Click to edit Master text styles</a:t>
            </a:r>
          </a:p>
        </p:txBody>
      </p:sp>
      <p:sp>
        <p:nvSpPr>
          <p:cNvPr id="22" name="Text Placeholder 11"/>
          <p:cNvSpPr>
            <a:spLocks noGrp="1"/>
          </p:cNvSpPr>
          <p:nvPr>
            <p:ph type="body" sz="quarter" idx="28"/>
          </p:nvPr>
        </p:nvSpPr>
        <p:spPr>
          <a:xfrm>
            <a:off x="511331" y="3348446"/>
            <a:ext cx="4581443" cy="269313"/>
          </a:xfrm>
          <a:prstGeom prst="rect">
            <a:avLst/>
          </a:prstGeom>
          <a:solidFill>
            <a:schemeClr val="accent1"/>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24" name="Text Placeholder 11"/>
          <p:cNvSpPr>
            <a:spLocks noGrp="1"/>
          </p:cNvSpPr>
          <p:nvPr>
            <p:ph type="body" sz="quarter" idx="29"/>
          </p:nvPr>
        </p:nvSpPr>
        <p:spPr>
          <a:xfrm>
            <a:off x="5473445" y="3348446"/>
            <a:ext cx="4581443" cy="269313"/>
          </a:xfrm>
          <a:prstGeom prst="rect">
            <a:avLst/>
          </a:prstGeom>
          <a:solidFill>
            <a:schemeClr val="accent1"/>
          </a:solidFill>
        </p:spPr>
        <p:txBody>
          <a:bodyPr lIns="77893" tIns="38947" rIns="77893" bIns="38947">
            <a:noAutofit/>
          </a:bodyPr>
          <a:lstStyle>
            <a:lvl1pPr marL="0" indent="0">
              <a:buClr>
                <a:schemeClr val="accent1"/>
              </a:buClr>
              <a:buFont typeface="Arial" pitchFamily="34" charset="0"/>
              <a:buNone/>
              <a:defRPr sz="900" b="1">
                <a:solidFill>
                  <a:schemeClr val="bg1"/>
                </a:solidFill>
                <a:latin typeface="Calibri" pitchFamily="34" charset="0"/>
                <a:cs typeface="Calibri" pitchFamily="34" charset="0"/>
              </a:defRPr>
            </a:lvl1pPr>
            <a:lvl2pPr>
              <a:buClr>
                <a:schemeClr val="bg1">
                  <a:lumMod val="50000"/>
                </a:schemeClr>
              </a:buClr>
              <a:buFont typeface="Arial" pitchFamily="34" charset="0"/>
              <a:buNone/>
              <a:defRPr sz="1200"/>
            </a:lvl2pPr>
            <a:lvl3pPr>
              <a:buClr>
                <a:schemeClr val="accent1"/>
              </a:buClr>
              <a:buFont typeface="Arial" pitchFamily="34" charset="0"/>
              <a:buNone/>
              <a:defRPr sz="1200"/>
            </a:lvl3pPr>
            <a:lvl4pPr>
              <a:buClr>
                <a:schemeClr val="accent1"/>
              </a:buClr>
              <a:buNone/>
              <a:defRPr sz="1200"/>
            </a:lvl4pPr>
            <a:lvl5pPr>
              <a:buClr>
                <a:schemeClr val="accent1"/>
              </a:buClr>
              <a:defRPr sz="1200"/>
            </a:lvl5pPr>
          </a:lstStyle>
          <a:p>
            <a:pPr lvl="0"/>
            <a:r>
              <a:rPr lang="en-US" dirty="0" smtClean="0"/>
              <a:t>Click to edit Master text styles</a:t>
            </a:r>
            <a:endParaRPr lang="en-GB" dirty="0"/>
          </a:p>
        </p:txBody>
      </p:sp>
      <p:sp>
        <p:nvSpPr>
          <p:cNvPr id="26" name="Text Placeholder 11"/>
          <p:cNvSpPr>
            <a:spLocks noGrp="1"/>
          </p:cNvSpPr>
          <p:nvPr>
            <p:ph type="body" sz="quarter" idx="30"/>
          </p:nvPr>
        </p:nvSpPr>
        <p:spPr>
          <a:xfrm>
            <a:off x="5495905" y="3704721"/>
            <a:ext cx="4581443" cy="1852870"/>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28" name="Text Placeholder 11"/>
          <p:cNvSpPr>
            <a:spLocks noGrp="1"/>
          </p:cNvSpPr>
          <p:nvPr>
            <p:ph type="body" sz="quarter" idx="31"/>
          </p:nvPr>
        </p:nvSpPr>
        <p:spPr>
          <a:xfrm>
            <a:off x="511331" y="3699970"/>
            <a:ext cx="4581443" cy="1852870"/>
          </a:xfrm>
          <a:prstGeom prst="rect">
            <a:avLst/>
          </a:prstGeom>
        </p:spPr>
        <p:txBody>
          <a:bodyPr lIns="77893" tIns="38947" rIns="77893" bIns="38947"/>
          <a:lstStyle>
            <a:lvl1pPr marL="154164" indent="-154164">
              <a:buClr>
                <a:schemeClr val="accent1"/>
              </a:buClr>
              <a:buFont typeface="Arial" pitchFamily="34" charset="0"/>
              <a:buChar char="■"/>
              <a:defRPr sz="1200">
                <a:latin typeface="Calibri" pitchFamily="34" charset="0"/>
                <a:cs typeface="Calibri" pitchFamily="34" charset="0"/>
              </a:defRPr>
            </a:lvl1pPr>
            <a:lvl2pPr marL="308329" indent="-154164">
              <a:buClr>
                <a:schemeClr val="bg1">
                  <a:lumMod val="50000"/>
                </a:schemeClr>
              </a:buClr>
              <a:buFont typeface="Arial" pitchFamily="34" charset="0"/>
              <a:buChar char="■"/>
              <a:defRPr sz="1200">
                <a:latin typeface="Calibri" pitchFamily="34" charset="0"/>
                <a:cs typeface="Calibri" pitchFamily="34" charset="0"/>
              </a:defRPr>
            </a:lvl2pPr>
            <a:lvl3pPr marL="462491" indent="-154164">
              <a:buClr>
                <a:schemeClr val="accent1"/>
              </a:buClr>
              <a:buFont typeface="Arial" pitchFamily="34" charset="0"/>
              <a:buChar char="─"/>
              <a:defRPr sz="1200">
                <a:latin typeface="Calibri" pitchFamily="34" charset="0"/>
                <a:cs typeface="Calibri" pitchFamily="34" charset="0"/>
              </a:defRPr>
            </a:lvl3pPr>
            <a:lvl4pPr marL="608541" indent="-146050">
              <a:buClr>
                <a:schemeClr val="accent1"/>
              </a:buClr>
              <a:defRPr sz="1200">
                <a:latin typeface="Calibri" pitchFamily="34" charset="0"/>
                <a:cs typeface="Calibri" pitchFamily="34" charset="0"/>
              </a:defRPr>
            </a:lvl4pPr>
            <a:lvl5pPr>
              <a:buClr>
                <a:schemeClr val="accent1"/>
              </a:buCl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 xmlns:p14="http://schemas.microsoft.com/office/powerpoint/2010/main" val="37643040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srcRect/>
          <a:stretch>
            <a:fillRect/>
          </a:stretch>
        </p:blipFill>
        <p:spPr bwMode="auto">
          <a:xfrm>
            <a:off x="0" y="3"/>
            <a:ext cx="10298113" cy="6850039"/>
          </a:xfrm>
          <a:prstGeom prst="rect">
            <a:avLst/>
          </a:prstGeom>
          <a:noFill/>
          <a:ln w="9525">
            <a:noFill/>
            <a:miter lim="800000"/>
            <a:headEnd/>
            <a:tailEnd/>
          </a:ln>
          <a:effectLst/>
        </p:spPr>
      </p:pic>
      <p:sp>
        <p:nvSpPr>
          <p:cNvPr id="3" name="Sous-titre 2"/>
          <p:cNvSpPr>
            <a:spLocks noGrp="1"/>
          </p:cNvSpPr>
          <p:nvPr>
            <p:ph type="subTitle" idx="1"/>
          </p:nvPr>
        </p:nvSpPr>
        <p:spPr>
          <a:xfrm>
            <a:off x="733752" y="2627867"/>
            <a:ext cx="5469559" cy="782901"/>
          </a:xfrm>
          <a:prstGeom prst="rect">
            <a:avLst/>
          </a:prstGeom>
        </p:spPr>
        <p:txBody>
          <a:bodyPr lIns="85259" tIns="42629" rIns="85259" bIns="42629">
            <a:normAutofit/>
          </a:bodyPr>
          <a:lstStyle>
            <a:lvl1pPr marL="0" indent="0" algn="l">
              <a:buNone/>
              <a:defRPr sz="2200" b="0">
                <a:solidFill>
                  <a:schemeClr val="tx1">
                    <a:lumMod val="50000"/>
                    <a:lumOff val="50000"/>
                  </a:schemeClr>
                </a:solidFill>
                <a:latin typeface="Gill sans"/>
              </a:defRPr>
            </a:lvl1pPr>
            <a:lvl2pPr marL="426293" indent="0" algn="ctr">
              <a:buNone/>
              <a:defRPr>
                <a:solidFill>
                  <a:schemeClr val="tx1">
                    <a:tint val="75000"/>
                  </a:schemeClr>
                </a:solidFill>
              </a:defRPr>
            </a:lvl2pPr>
            <a:lvl3pPr marL="852587" indent="0" algn="ctr">
              <a:buNone/>
              <a:defRPr>
                <a:solidFill>
                  <a:schemeClr val="tx1">
                    <a:tint val="75000"/>
                  </a:schemeClr>
                </a:solidFill>
              </a:defRPr>
            </a:lvl3pPr>
            <a:lvl4pPr marL="1278880" indent="0" algn="ctr">
              <a:buNone/>
              <a:defRPr>
                <a:solidFill>
                  <a:schemeClr val="tx1">
                    <a:tint val="75000"/>
                  </a:schemeClr>
                </a:solidFill>
              </a:defRPr>
            </a:lvl4pPr>
            <a:lvl5pPr marL="1705173" indent="0" algn="ctr">
              <a:buNone/>
              <a:defRPr>
                <a:solidFill>
                  <a:schemeClr val="tx1">
                    <a:tint val="75000"/>
                  </a:schemeClr>
                </a:solidFill>
              </a:defRPr>
            </a:lvl5pPr>
            <a:lvl6pPr marL="2131466" indent="0" algn="ctr">
              <a:buNone/>
              <a:defRPr>
                <a:solidFill>
                  <a:schemeClr val="tx1">
                    <a:tint val="75000"/>
                  </a:schemeClr>
                </a:solidFill>
              </a:defRPr>
            </a:lvl6pPr>
            <a:lvl7pPr marL="2557760" indent="0" algn="ctr">
              <a:buNone/>
              <a:defRPr>
                <a:solidFill>
                  <a:schemeClr val="tx1">
                    <a:tint val="75000"/>
                  </a:schemeClr>
                </a:solidFill>
              </a:defRPr>
            </a:lvl7pPr>
            <a:lvl8pPr marL="2984053" indent="0" algn="ctr">
              <a:buNone/>
              <a:defRPr>
                <a:solidFill>
                  <a:schemeClr val="tx1">
                    <a:tint val="75000"/>
                  </a:schemeClr>
                </a:solidFill>
              </a:defRPr>
            </a:lvl8pPr>
            <a:lvl9pPr marL="3410346" indent="0" algn="ctr">
              <a:buNone/>
              <a:defRPr>
                <a:solidFill>
                  <a:schemeClr val="tx1">
                    <a:tint val="75000"/>
                  </a:schemeClr>
                </a:solidFill>
              </a:defRPr>
            </a:lvl9pPr>
          </a:lstStyle>
          <a:p>
            <a:r>
              <a:rPr lang="fr-FR" dirty="0" smtClean="0"/>
              <a:t>Modifiez le style des sous-titres du masque</a:t>
            </a:r>
            <a:endParaRPr lang="fr-FR" dirty="0"/>
          </a:p>
        </p:txBody>
      </p:sp>
    </p:spTree>
    <p:extLst>
      <p:ext uri="{BB962C8B-B14F-4D97-AF65-F5344CB8AC3E}">
        <p14:creationId xmlns="" xmlns:p14="http://schemas.microsoft.com/office/powerpoint/2010/main" val="411517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2" descr="F:\632014\PPT SAHAM ASSURANCE TITRE.jpg"/>
          <p:cNvPicPr>
            <a:picLocks noChangeAspect="1" noChangeArrowheads="1"/>
          </p:cNvPicPr>
          <p:nvPr userDrawn="1"/>
        </p:nvPicPr>
        <p:blipFill>
          <a:blip r:embed="rId9" cstate="print">
            <a:extLst>
              <a:ext uri="{28A0092B-C50C-407E-A947-70E740481C1C}">
                <a14:useLocalDpi xmlns="" xmlns:a14="http://schemas.microsoft.com/office/drawing/2010/main" val="0"/>
              </a:ext>
            </a:extLst>
          </a:blip>
          <a:srcRect/>
          <a:stretch>
            <a:fillRect/>
          </a:stretch>
        </p:blipFill>
        <p:spPr bwMode="auto">
          <a:xfrm>
            <a:off x="0" y="0"/>
            <a:ext cx="10298113" cy="6861600"/>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Espace réservé du numéro de diapositive 5"/>
          <p:cNvSpPr txBox="1">
            <a:spLocks/>
          </p:cNvSpPr>
          <p:nvPr userDrawn="1"/>
        </p:nvSpPr>
        <p:spPr>
          <a:xfrm>
            <a:off x="9792526" y="6520259"/>
            <a:ext cx="44239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879873E-7AA9-4F10-B6D9-DD58308E202F}" type="slidenum">
              <a:rPr lang="fr-FR" sz="1100" smtClean="0"/>
              <a:pPr/>
              <a:t>‹N°›</a:t>
            </a:fld>
            <a:endParaRPr lang="fr-FR" sz="1100" dirty="0"/>
          </a:p>
        </p:txBody>
      </p:sp>
      <p:pic>
        <p:nvPicPr>
          <p:cNvPr id="4" name="Image 3" descr="Description : cid:3478594016_690005"/>
          <p:cNvPicPr/>
          <p:nvPr userDrawn="1"/>
        </p:nvPicPr>
        <p:blipFill>
          <a:blip r:embed="rId10" cstate="print">
            <a:extLst>
              <a:ext uri="{28A0092B-C50C-407E-A947-70E740481C1C}">
                <a14:useLocalDpi xmlns="" xmlns:a14="http://schemas.microsoft.com/office/drawing/2010/main" val="0"/>
              </a:ext>
            </a:extLst>
          </a:blip>
          <a:srcRect/>
          <a:stretch>
            <a:fillRect/>
          </a:stretch>
        </p:blipFill>
        <p:spPr bwMode="auto">
          <a:xfrm>
            <a:off x="252512" y="6192629"/>
            <a:ext cx="1620000" cy="468000"/>
          </a:xfrm>
          <a:prstGeom prst="rect">
            <a:avLst/>
          </a:prstGeom>
          <a:noFill/>
          <a:ln>
            <a:noFill/>
          </a:ln>
        </p:spPr>
      </p:pic>
    </p:spTree>
    <p:extLst>
      <p:ext uri="{BB962C8B-B14F-4D97-AF65-F5344CB8AC3E}">
        <p14:creationId xmlns="" xmlns:p14="http://schemas.microsoft.com/office/powerpoint/2010/main" val="680373591"/>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8" r:id="rId3"/>
    <p:sldLayoutId id="2147483669" r:id="rId4"/>
    <p:sldLayoutId id="2147483670" r:id="rId5"/>
    <p:sldLayoutId id="2147483672" r:id="rId6"/>
    <p:sldLayoutId id="2147483677" r:id="rId7"/>
  </p:sldLayoutIdLst>
  <p:timing>
    <p:tnLst>
      <p:par>
        <p:cTn id="1" dur="indefinite" restart="never" nodeType="tmRoot"/>
      </p:par>
    </p:tnLst>
  </p:timing>
  <p:hf hdr="0" ftr="0" dt="0"/>
  <p:txStyles>
    <p:title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p:titleStyle>
    <p:bodyStyle>
      <a:lvl1pPr marL="292099" indent="-292099" algn="l" rtl="0" eaLnBrk="0" fontAlgn="base" hangingPunct="0">
        <a:spcBef>
          <a:spcPct val="20000"/>
        </a:spcBef>
        <a:spcAft>
          <a:spcPct val="0"/>
        </a:spcAft>
        <a:buClr>
          <a:srgbClr val="FFCC00"/>
        </a:buClr>
        <a:buFont typeface="Wingdings" pitchFamily="2" charset="2"/>
        <a:buChar char="§"/>
        <a:defRPr sz="1800">
          <a:solidFill>
            <a:srgbClr val="3F3F3F"/>
          </a:solidFill>
          <a:latin typeface="+mn-lt"/>
          <a:ea typeface="+mn-ea"/>
          <a:cs typeface="+mn-cs"/>
        </a:defRPr>
      </a:lvl1pPr>
      <a:lvl2pPr marL="632883" indent="-243416" algn="l" rtl="0" eaLnBrk="0" fontAlgn="base" hangingPunct="0">
        <a:spcBef>
          <a:spcPct val="20000"/>
        </a:spcBef>
        <a:spcAft>
          <a:spcPct val="0"/>
        </a:spcAft>
        <a:buClr>
          <a:srgbClr val="FFCC00"/>
        </a:buClr>
        <a:buChar char="•"/>
        <a:defRPr sz="1700">
          <a:solidFill>
            <a:srgbClr val="3F3F3F"/>
          </a:solidFill>
          <a:latin typeface="+mn-lt"/>
          <a:cs typeface="+mn-cs"/>
        </a:defRPr>
      </a:lvl2pPr>
      <a:lvl3pPr marL="989895" indent="-194732" algn="l" rtl="0" eaLnBrk="0" fontAlgn="base" hangingPunct="0">
        <a:spcBef>
          <a:spcPct val="20000"/>
        </a:spcBef>
        <a:spcAft>
          <a:spcPct val="0"/>
        </a:spcAft>
        <a:buClr>
          <a:srgbClr val="FFCC00"/>
        </a:buClr>
        <a:buChar char="-"/>
        <a:defRPr sz="1400">
          <a:solidFill>
            <a:srgbClr val="3F3F3F"/>
          </a:solidFill>
          <a:latin typeface="+mn-lt"/>
          <a:cs typeface="+mn-cs"/>
        </a:defRPr>
      </a:lvl3pPr>
      <a:lvl4pPr marL="1363133" indent="-194732" algn="l" rtl="0" eaLnBrk="0" fontAlgn="base" hangingPunct="0">
        <a:spcBef>
          <a:spcPct val="20000"/>
        </a:spcBef>
        <a:spcAft>
          <a:spcPct val="0"/>
        </a:spcAft>
        <a:buClr>
          <a:schemeClr val="accent1"/>
        </a:buClr>
        <a:buChar char="–"/>
        <a:defRPr sz="1700">
          <a:solidFill>
            <a:schemeClr val="tx1"/>
          </a:solidFill>
          <a:latin typeface="+mn-lt"/>
          <a:cs typeface="+mn-cs"/>
        </a:defRPr>
      </a:lvl4pPr>
      <a:lvl5pPr marL="1752601" indent="-194732" algn="l" rtl="0" eaLnBrk="0" fontAlgn="base" hangingPunct="0">
        <a:spcBef>
          <a:spcPct val="20000"/>
        </a:spcBef>
        <a:spcAft>
          <a:spcPct val="0"/>
        </a:spcAft>
        <a:buClr>
          <a:schemeClr val="accent1"/>
        </a:buClr>
        <a:buChar char="»"/>
        <a:defRPr sz="1700">
          <a:solidFill>
            <a:schemeClr val="tx1"/>
          </a:solidFill>
          <a:latin typeface="+mn-lt"/>
          <a:cs typeface="+mn-cs"/>
        </a:defRPr>
      </a:lvl5pPr>
      <a:lvl6pPr marL="2142066" indent="-194732" algn="l" rtl="0" fontAlgn="base">
        <a:spcBef>
          <a:spcPct val="20000"/>
        </a:spcBef>
        <a:spcAft>
          <a:spcPct val="0"/>
        </a:spcAft>
        <a:buClr>
          <a:schemeClr val="accent1"/>
        </a:buClr>
        <a:buChar char="»"/>
        <a:defRPr sz="1700">
          <a:solidFill>
            <a:schemeClr val="tx1"/>
          </a:solidFill>
          <a:latin typeface="+mn-lt"/>
          <a:cs typeface="+mn-cs"/>
        </a:defRPr>
      </a:lvl6pPr>
      <a:lvl7pPr marL="2531533" indent="-194732" algn="l" rtl="0" fontAlgn="base">
        <a:spcBef>
          <a:spcPct val="20000"/>
        </a:spcBef>
        <a:spcAft>
          <a:spcPct val="0"/>
        </a:spcAft>
        <a:buClr>
          <a:schemeClr val="accent1"/>
        </a:buClr>
        <a:buChar char="»"/>
        <a:defRPr sz="1700">
          <a:solidFill>
            <a:schemeClr val="tx1"/>
          </a:solidFill>
          <a:latin typeface="+mn-lt"/>
          <a:cs typeface="+mn-cs"/>
        </a:defRPr>
      </a:lvl7pPr>
      <a:lvl8pPr marL="2921000" indent="-194732" algn="l" rtl="0" fontAlgn="base">
        <a:spcBef>
          <a:spcPct val="20000"/>
        </a:spcBef>
        <a:spcAft>
          <a:spcPct val="0"/>
        </a:spcAft>
        <a:buClr>
          <a:schemeClr val="accent1"/>
        </a:buClr>
        <a:buChar char="»"/>
        <a:defRPr sz="1700">
          <a:solidFill>
            <a:schemeClr val="tx1"/>
          </a:solidFill>
          <a:latin typeface="+mn-lt"/>
          <a:cs typeface="+mn-cs"/>
        </a:defRPr>
      </a:lvl8pPr>
      <a:lvl9pPr marL="3310467" indent="-194732" algn="l" rtl="0" fontAlgn="base">
        <a:spcBef>
          <a:spcPct val="20000"/>
        </a:spcBef>
        <a:spcAft>
          <a:spcPct val="0"/>
        </a:spcAft>
        <a:buClr>
          <a:schemeClr val="accent1"/>
        </a:buClr>
        <a:buChar char="»"/>
        <a:defRPr sz="1700">
          <a:solidFill>
            <a:schemeClr val="tx1"/>
          </a:solidFill>
          <a:latin typeface="+mn-lt"/>
          <a:cs typeface="+mn-cs"/>
        </a:defRPr>
      </a:lvl9pPr>
    </p:bodyStyle>
    <p:otherStyle>
      <a:defPPr>
        <a:defRPr lang="fr-FR"/>
      </a:defPPr>
      <a:lvl1pPr marL="0" algn="l" defTabSz="778933" rtl="0" eaLnBrk="1" latinLnBrk="0" hangingPunct="1">
        <a:defRPr sz="1500" kern="1200">
          <a:solidFill>
            <a:schemeClr val="tx1"/>
          </a:solidFill>
          <a:latin typeface="+mn-lt"/>
          <a:ea typeface="+mn-ea"/>
          <a:cs typeface="+mn-cs"/>
        </a:defRPr>
      </a:lvl1pPr>
      <a:lvl2pPr marL="389468" algn="l" defTabSz="778933" rtl="0" eaLnBrk="1" latinLnBrk="0" hangingPunct="1">
        <a:defRPr sz="1500" kern="1200">
          <a:solidFill>
            <a:schemeClr val="tx1"/>
          </a:solidFill>
          <a:latin typeface="+mn-lt"/>
          <a:ea typeface="+mn-ea"/>
          <a:cs typeface="+mn-cs"/>
        </a:defRPr>
      </a:lvl2pPr>
      <a:lvl3pPr marL="778933" algn="l" defTabSz="778933" rtl="0" eaLnBrk="1" latinLnBrk="0" hangingPunct="1">
        <a:defRPr sz="1500" kern="1200">
          <a:solidFill>
            <a:schemeClr val="tx1"/>
          </a:solidFill>
          <a:latin typeface="+mn-lt"/>
          <a:ea typeface="+mn-ea"/>
          <a:cs typeface="+mn-cs"/>
        </a:defRPr>
      </a:lvl3pPr>
      <a:lvl4pPr marL="1168401" algn="l" defTabSz="778933" rtl="0" eaLnBrk="1" latinLnBrk="0" hangingPunct="1">
        <a:defRPr sz="1500" kern="1200">
          <a:solidFill>
            <a:schemeClr val="tx1"/>
          </a:solidFill>
          <a:latin typeface="+mn-lt"/>
          <a:ea typeface="+mn-ea"/>
          <a:cs typeface="+mn-cs"/>
        </a:defRPr>
      </a:lvl4pPr>
      <a:lvl5pPr marL="1557865" algn="l" defTabSz="778933" rtl="0" eaLnBrk="1" latinLnBrk="0" hangingPunct="1">
        <a:defRPr sz="1500" kern="1200">
          <a:solidFill>
            <a:schemeClr val="tx1"/>
          </a:solidFill>
          <a:latin typeface="+mn-lt"/>
          <a:ea typeface="+mn-ea"/>
          <a:cs typeface="+mn-cs"/>
        </a:defRPr>
      </a:lvl5pPr>
      <a:lvl6pPr marL="1947333" algn="l" defTabSz="778933" rtl="0" eaLnBrk="1" latinLnBrk="0" hangingPunct="1">
        <a:defRPr sz="1500" kern="1200">
          <a:solidFill>
            <a:schemeClr val="tx1"/>
          </a:solidFill>
          <a:latin typeface="+mn-lt"/>
          <a:ea typeface="+mn-ea"/>
          <a:cs typeface="+mn-cs"/>
        </a:defRPr>
      </a:lvl6pPr>
      <a:lvl7pPr marL="2336800" algn="l" defTabSz="778933" rtl="0" eaLnBrk="1" latinLnBrk="0" hangingPunct="1">
        <a:defRPr sz="1500" kern="1200">
          <a:solidFill>
            <a:schemeClr val="tx1"/>
          </a:solidFill>
          <a:latin typeface="+mn-lt"/>
          <a:ea typeface="+mn-ea"/>
          <a:cs typeface="+mn-cs"/>
        </a:defRPr>
      </a:lvl7pPr>
      <a:lvl8pPr marL="2726267" algn="l" defTabSz="778933" rtl="0" eaLnBrk="1" latinLnBrk="0" hangingPunct="1">
        <a:defRPr sz="1500" kern="1200">
          <a:solidFill>
            <a:schemeClr val="tx1"/>
          </a:solidFill>
          <a:latin typeface="+mn-lt"/>
          <a:ea typeface="+mn-ea"/>
          <a:cs typeface="+mn-cs"/>
        </a:defRPr>
      </a:lvl8pPr>
      <a:lvl9pPr marL="3115734" algn="l" defTabSz="778933"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272" y="1062815"/>
            <a:ext cx="9217024" cy="1357322"/>
          </a:xfrm>
        </p:spPr>
        <p:txBody>
          <a:bodyPr>
            <a:noAutofit/>
          </a:bodyPr>
          <a:lstStyle/>
          <a:p>
            <a:pPr algn="ctr"/>
            <a:r>
              <a:rPr lang="en-US" sz="2400" b="1" dirty="0" smtClean="0">
                <a:solidFill>
                  <a:schemeClr val="tx1"/>
                </a:solidFill>
                <a:latin typeface="Arial Black" pitchFamily="34" charset="0"/>
              </a:rPr>
              <a:t>ASSURANCE DES RISQUES LIES A L’ACTIVITE PHARMACEUTIQUE </a:t>
            </a:r>
          </a:p>
          <a:p>
            <a:r>
              <a:rPr lang="en-US" sz="2400" b="1" i="1" dirty="0" smtClean="0"/>
              <a:t> </a:t>
            </a:r>
          </a:p>
        </p:txBody>
      </p:sp>
      <p:sp>
        <p:nvSpPr>
          <p:cNvPr id="4" name="Rectangle 3"/>
          <p:cNvSpPr/>
          <p:nvPr/>
        </p:nvSpPr>
        <p:spPr>
          <a:xfrm>
            <a:off x="252512" y="6228581"/>
            <a:ext cx="7272808" cy="276999"/>
          </a:xfrm>
          <a:prstGeom prst="rect">
            <a:avLst/>
          </a:prstGeom>
        </p:spPr>
        <p:txBody>
          <a:bodyPr wrap="square">
            <a:spAutoFit/>
          </a:bodyPr>
          <a:lstStyle/>
          <a:p>
            <a:pPr lvl="0" defTabSz="914400" eaLnBrk="0" fontAlgn="base" hangingPunct="0">
              <a:spcBef>
                <a:spcPct val="20000"/>
              </a:spcBef>
              <a:spcAft>
                <a:spcPct val="0"/>
              </a:spcAft>
              <a:buClr>
                <a:srgbClr val="FFCC00"/>
              </a:buClr>
            </a:pPr>
            <a:r>
              <a:rPr lang="en-US" sz="1200" b="1" kern="0" dirty="0" smtClean="0">
                <a:solidFill>
                  <a:prstClr val="black">
                    <a:lumMod val="50000"/>
                    <a:lumOff val="50000"/>
                  </a:prstClr>
                </a:solidFill>
                <a:latin typeface="Gill sans"/>
              </a:rPr>
              <a:t>Direction Technique et Commerciale</a:t>
            </a:r>
            <a:r>
              <a:rPr lang="en-US" sz="1100" b="1" kern="0" dirty="0" smtClean="0">
                <a:solidFill>
                  <a:prstClr val="black">
                    <a:lumMod val="50000"/>
                    <a:lumOff val="50000"/>
                  </a:prstClr>
                </a:solidFill>
                <a:latin typeface="Gill sans"/>
              </a:rPr>
              <a:t>  2016 </a:t>
            </a:r>
            <a:endParaRPr lang="en-US" sz="1100" b="1" kern="0" dirty="0">
              <a:solidFill>
                <a:prstClr val="black">
                  <a:lumMod val="50000"/>
                  <a:lumOff val="50000"/>
                </a:prstClr>
              </a:solidFill>
              <a:latin typeface="Gill sans"/>
            </a:endParaRPr>
          </a:p>
        </p:txBody>
      </p:sp>
      <p:sp>
        <p:nvSpPr>
          <p:cNvPr id="5" name="Rectangle 4"/>
          <p:cNvSpPr/>
          <p:nvPr/>
        </p:nvSpPr>
        <p:spPr bwMode="auto">
          <a:xfrm>
            <a:off x="505586" y="705625"/>
            <a:ext cx="8929750" cy="1643074"/>
          </a:xfrm>
          <a:prstGeom prst="rect">
            <a:avLst/>
          </a:prstGeom>
          <a:noFill/>
          <a:ln w="9525" cap="flat" cmpd="sng" algn="ctr">
            <a:solidFill>
              <a:srgbClr val="B2B2B2"/>
            </a:solid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100" b="1" i="0" u="none" strike="noStrike" cap="none" normalizeH="0" baseline="0" smtClean="0">
              <a:ln>
                <a:noFill/>
              </a:ln>
              <a:solidFill>
                <a:srgbClr val="3F3F3F"/>
              </a:solidFill>
              <a:effectLst/>
              <a:latin typeface="Arial Narrow" pitchFamily="34" charset="0"/>
              <a:cs typeface="Arial" pitchFamily="34" charset="0"/>
            </a:endParaRPr>
          </a:p>
        </p:txBody>
      </p:sp>
    </p:spTree>
    <p:extLst>
      <p:ext uri="{BB962C8B-B14F-4D97-AF65-F5344CB8AC3E}">
        <p14:creationId xmlns="" xmlns:p14="http://schemas.microsoft.com/office/powerpoint/2010/main" val="2691221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7352958"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en-US" sz="1600" b="1" i="1" dirty="0" smtClean="0">
                <a:solidFill>
                  <a:schemeClr val="bg1"/>
                </a:solidFill>
              </a:rPr>
              <a:t>ASSURANCE DES  RISQUES PHARMACEUTIQUES</a:t>
            </a:r>
            <a:endParaRPr lang="en-US" sz="1600" b="1" i="1" dirty="0">
              <a:solidFill>
                <a:schemeClr val="bg1"/>
              </a:solidFill>
            </a:endParaRPr>
          </a:p>
        </p:txBody>
      </p:sp>
      <p:graphicFrame>
        <p:nvGraphicFramePr>
          <p:cNvPr id="6" name="Diagramme 5"/>
          <p:cNvGraphicFramePr/>
          <p:nvPr>
            <p:extLst>
              <p:ext uri="{D42A27DB-BD31-4B8C-83A1-F6EECF244321}">
                <p14:modId xmlns="" xmlns:p14="http://schemas.microsoft.com/office/powerpoint/2010/main" val="3297408850"/>
              </p:ext>
            </p:extLst>
          </p:nvPr>
        </p:nvGraphicFramePr>
        <p:xfrm>
          <a:off x="5365080" y="943286"/>
          <a:ext cx="3960440" cy="5477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648462" y="3348831"/>
            <a:ext cx="3924530" cy="861774"/>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wrap="square">
            <a:spAutoFit/>
          </a:bodyPr>
          <a:lstStyle/>
          <a:p>
            <a:pPr marL="179388" lvl="0" indent="-179388" defTabSz="914400">
              <a:buFont typeface="Arial" panose="020B0604020202020204" pitchFamily="34" charset="0"/>
              <a:buChar char="•"/>
            </a:pPr>
            <a:endParaRPr lang="en-US" altLang="fr-FR" sz="1600" kern="0" dirty="0" smtClean="0">
              <a:solidFill>
                <a:schemeClr val="bg1"/>
              </a:solidFill>
              <a:latin typeface="Gill sans"/>
            </a:endParaRPr>
          </a:p>
          <a:p>
            <a:pPr marL="179388" lvl="0" indent="-179388" defTabSz="914400">
              <a:buFont typeface="Arial" panose="020B0604020202020204" pitchFamily="34" charset="0"/>
              <a:buChar char="•"/>
            </a:pPr>
            <a:r>
              <a:rPr lang="en-US" altLang="fr-FR" sz="1800" b="1" kern="0" dirty="0" smtClean="0">
                <a:solidFill>
                  <a:schemeClr val="bg1"/>
                </a:solidFill>
                <a:latin typeface="Gill sans"/>
              </a:rPr>
              <a:t>ACTIVITIE PHARMACEUTIQUE</a:t>
            </a:r>
            <a:r>
              <a:rPr lang="en-US" altLang="fr-FR" sz="1800" b="1" kern="0" dirty="0" smtClean="0">
                <a:solidFill>
                  <a:srgbClr val="FF0000"/>
                </a:solidFill>
                <a:latin typeface="Gill sans"/>
              </a:rPr>
              <a:t>?</a:t>
            </a:r>
            <a:endParaRPr lang="fr-FR" altLang="fr-FR" sz="1800" b="1" kern="0" dirty="0" smtClean="0">
              <a:solidFill>
                <a:srgbClr val="FF0000"/>
              </a:solidFill>
              <a:latin typeface="Gill sans"/>
            </a:endParaRPr>
          </a:p>
          <a:p>
            <a:pPr marL="179388" lvl="0" indent="-179388" defTabSz="914400">
              <a:buFont typeface="Arial" panose="020B0604020202020204" pitchFamily="34" charset="0"/>
              <a:buChar char="•"/>
            </a:pPr>
            <a:endParaRPr lang="fr-FR" altLang="fr-FR" sz="1600" kern="0" dirty="0">
              <a:solidFill>
                <a:schemeClr val="bg1"/>
              </a:solidFill>
              <a:latin typeface="Gill sans"/>
            </a:endParaRPr>
          </a:p>
        </p:txBody>
      </p:sp>
      <p:sp>
        <p:nvSpPr>
          <p:cNvPr id="7" name="Accolade ouvrante 6"/>
          <p:cNvSpPr/>
          <p:nvPr/>
        </p:nvSpPr>
        <p:spPr bwMode="auto">
          <a:xfrm>
            <a:off x="4577552" y="1420006"/>
            <a:ext cx="785818" cy="5143536"/>
          </a:xfrm>
          <a:prstGeom prst="leftBrace">
            <a:avLst>
              <a:gd name="adj1" fmla="val 242523"/>
              <a:gd name="adj2" fmla="val 45191"/>
            </a:avLst>
          </a:prstGeom>
          <a:ln>
            <a:headEnd type="none" w="med" len="med"/>
            <a:tailEnd type="none" w="med" len="med"/>
          </a:ln>
          <a:extLst/>
        </p:spPr>
        <p:style>
          <a:lnRef idx="2">
            <a:schemeClr val="dk1"/>
          </a:lnRef>
          <a:fillRef idx="0">
            <a:schemeClr val="dk1"/>
          </a:fillRef>
          <a:effectRef idx="1">
            <a:schemeClr val="dk1"/>
          </a:effectRef>
          <a:fontRef idx="minor">
            <a:schemeClr val="tx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100" b="1" i="0" u="none" strike="noStrike" cap="none" normalizeH="0" baseline="0" smtClean="0">
              <a:ln>
                <a:noFill/>
              </a:ln>
              <a:solidFill>
                <a:srgbClr val="3F3F3F"/>
              </a:solidFill>
              <a:effectLst/>
              <a:latin typeface="Arial Narrow" pitchFamily="34" charset="0"/>
              <a:cs typeface="Arial" pitchFamily="34" charset="0"/>
            </a:endParaRPr>
          </a:p>
        </p:txBody>
      </p:sp>
    </p:spTree>
    <p:extLst>
      <p:ext uri="{BB962C8B-B14F-4D97-AF65-F5344CB8AC3E}">
        <p14:creationId xmlns="" xmlns:p14="http://schemas.microsoft.com/office/powerpoint/2010/main" val="50805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4"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7352958"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en-US" sz="1600" b="1" i="1" dirty="0" smtClean="0">
                <a:solidFill>
                  <a:schemeClr val="bg1"/>
                </a:solidFill>
              </a:rPr>
              <a:t>ASSURANCE DES  RISQUES PHARMACEUTIQUES</a:t>
            </a:r>
            <a:endParaRPr lang="en-US" sz="1600" b="1" i="1" dirty="0">
              <a:solidFill>
                <a:schemeClr val="bg1"/>
              </a:solidFill>
            </a:endParaRPr>
          </a:p>
        </p:txBody>
      </p:sp>
      <p:graphicFrame>
        <p:nvGraphicFramePr>
          <p:cNvPr id="6" name="Diagramme 5"/>
          <p:cNvGraphicFramePr/>
          <p:nvPr>
            <p:extLst>
              <p:ext uri="{D42A27DB-BD31-4B8C-83A1-F6EECF244321}">
                <p14:modId xmlns="" xmlns:p14="http://schemas.microsoft.com/office/powerpoint/2010/main" val="3297408850"/>
              </p:ext>
            </p:extLst>
          </p:nvPr>
        </p:nvGraphicFramePr>
        <p:xfrm>
          <a:off x="5365080" y="705626"/>
          <a:ext cx="3960440" cy="571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505586" y="3205955"/>
            <a:ext cx="4357718" cy="861774"/>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wrap="square">
            <a:spAutoFit/>
          </a:bodyPr>
          <a:lstStyle/>
          <a:p>
            <a:pPr marL="179388" lvl="0" indent="-179388" defTabSz="914400">
              <a:buFont typeface="Arial" panose="020B0604020202020204" pitchFamily="34" charset="0"/>
              <a:buChar char="•"/>
            </a:pPr>
            <a:endParaRPr lang="en-US" altLang="fr-FR" sz="1600" kern="0" dirty="0" smtClean="0">
              <a:solidFill>
                <a:schemeClr val="bg1"/>
              </a:solidFill>
              <a:latin typeface="Gill sans"/>
            </a:endParaRPr>
          </a:p>
          <a:p>
            <a:pPr marL="179388" lvl="0" indent="-179388" defTabSz="914400">
              <a:buFont typeface="Arial" panose="020B0604020202020204" pitchFamily="34" charset="0"/>
              <a:buChar char="•"/>
            </a:pPr>
            <a:r>
              <a:rPr lang="en-US" altLang="fr-FR" sz="1800" b="1" kern="0" dirty="0" smtClean="0">
                <a:solidFill>
                  <a:schemeClr val="bg1"/>
                </a:solidFill>
                <a:latin typeface="Gill sans"/>
              </a:rPr>
              <a:t>SCANDALES PHARMACEUTIQUES</a:t>
            </a:r>
            <a:endParaRPr lang="fr-FR" altLang="fr-FR" sz="1800" b="1" kern="0" dirty="0" smtClean="0">
              <a:solidFill>
                <a:schemeClr val="bg1"/>
              </a:solidFill>
              <a:latin typeface="Gill sans"/>
            </a:endParaRPr>
          </a:p>
          <a:p>
            <a:pPr marL="179388" lvl="0" indent="-179388" defTabSz="914400">
              <a:buFont typeface="Arial" panose="020B0604020202020204" pitchFamily="34" charset="0"/>
              <a:buChar char="•"/>
            </a:pPr>
            <a:endParaRPr lang="fr-FR" altLang="fr-FR" sz="1600" kern="0" dirty="0">
              <a:solidFill>
                <a:schemeClr val="bg1"/>
              </a:solidFill>
              <a:latin typeface="Gill sans"/>
            </a:endParaRPr>
          </a:p>
        </p:txBody>
      </p:sp>
      <p:sp>
        <p:nvSpPr>
          <p:cNvPr id="7" name="Accolade ouvrante 6"/>
          <p:cNvSpPr/>
          <p:nvPr/>
        </p:nvSpPr>
        <p:spPr bwMode="auto">
          <a:xfrm>
            <a:off x="4791866" y="1348567"/>
            <a:ext cx="642942" cy="5269899"/>
          </a:xfrm>
          <a:prstGeom prst="leftBrace">
            <a:avLst>
              <a:gd name="adj1" fmla="val 185886"/>
              <a:gd name="adj2" fmla="val 44732"/>
            </a:avLst>
          </a:prstGeom>
          <a:ln>
            <a:headEnd type="none" w="med" len="med"/>
            <a:tailEnd type="none" w="med" len="med"/>
          </a:ln>
          <a:extLst/>
        </p:spPr>
        <p:style>
          <a:lnRef idx="2">
            <a:schemeClr val="dk1"/>
          </a:lnRef>
          <a:fillRef idx="0">
            <a:schemeClr val="dk1"/>
          </a:fillRef>
          <a:effectRef idx="1">
            <a:schemeClr val="dk1"/>
          </a:effectRef>
          <a:fontRef idx="minor">
            <a:schemeClr val="tx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100" b="1" i="0" u="none" strike="noStrike" cap="none" normalizeH="0" baseline="0" smtClean="0">
              <a:ln>
                <a:noFill/>
              </a:ln>
              <a:solidFill>
                <a:srgbClr val="3F3F3F"/>
              </a:solidFill>
              <a:effectLst/>
              <a:latin typeface="Arial Narrow" pitchFamily="34" charset="0"/>
              <a:cs typeface="Arial" pitchFamily="34" charset="0"/>
            </a:endParaRPr>
          </a:p>
        </p:txBody>
      </p:sp>
    </p:spTree>
    <p:extLst>
      <p:ext uri="{BB962C8B-B14F-4D97-AF65-F5344CB8AC3E}">
        <p14:creationId xmlns="" xmlns:p14="http://schemas.microsoft.com/office/powerpoint/2010/main" val="50805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4"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785701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en-US" sz="1600" b="1" i="1" dirty="0" smtClean="0">
                <a:solidFill>
                  <a:schemeClr val="bg1"/>
                </a:solidFill>
              </a:rPr>
              <a:t>ASSURANCE DES  RISQUES PHARMACEUTIQUES</a:t>
            </a:r>
            <a:endParaRPr lang="en-US" sz="1600" b="1" i="1" dirty="0">
              <a:solidFill>
                <a:schemeClr val="bg1"/>
              </a:solidFill>
            </a:endParaRPr>
          </a:p>
        </p:txBody>
      </p:sp>
      <p:graphicFrame>
        <p:nvGraphicFramePr>
          <p:cNvPr id="6" name="Diagramme 5"/>
          <p:cNvGraphicFramePr/>
          <p:nvPr>
            <p:extLst>
              <p:ext uri="{D42A27DB-BD31-4B8C-83A1-F6EECF244321}">
                <p14:modId xmlns="" xmlns:p14="http://schemas.microsoft.com/office/powerpoint/2010/main" val="1195228663"/>
              </p:ext>
            </p:extLst>
          </p:nvPr>
        </p:nvGraphicFramePr>
        <p:xfrm>
          <a:off x="396528" y="1121798"/>
          <a:ext cx="2453254" cy="5018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e 6"/>
          <p:cNvGrpSpPr/>
          <p:nvPr/>
        </p:nvGrpSpPr>
        <p:grpSpPr>
          <a:xfrm>
            <a:off x="2988816" y="2634451"/>
            <a:ext cx="6732272" cy="2071702"/>
            <a:chOff x="2589767" y="-140707"/>
            <a:chExt cx="4320480" cy="1906477"/>
          </a:xfrm>
          <a:scene3d>
            <a:camera prst="orthographicFront"/>
            <a:lightRig rig="flat" dir="t"/>
          </a:scene3d>
        </p:grpSpPr>
        <p:sp>
          <p:nvSpPr>
            <p:cNvPr id="8" name="Flèche droite 7"/>
            <p:cNvSpPr/>
            <p:nvPr/>
          </p:nvSpPr>
          <p:spPr>
            <a:xfrm>
              <a:off x="2589767" y="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9" name="Flèche droite 4"/>
            <p:cNvSpPr/>
            <p:nvPr/>
          </p:nvSpPr>
          <p:spPr>
            <a:xfrm>
              <a:off x="2589767" y="-140707"/>
              <a:ext cx="3704474" cy="1906477"/>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2" indent="-179388" defTabSz="622300">
                <a:lnSpc>
                  <a:spcPct val="90000"/>
                </a:lnSpc>
                <a:spcBef>
                  <a:spcPct val="0"/>
                </a:spcBef>
                <a:spcAft>
                  <a:spcPct val="15000"/>
                </a:spcAft>
              </a:pPr>
              <a:r>
                <a:rPr lang="fr-FR" sz="1400" b="1" dirty="0" smtClean="0">
                  <a:solidFill>
                    <a:srgbClr val="002060"/>
                  </a:solidFill>
                  <a:latin typeface="Arial" panose="020B0604020202020204" pitchFamily="34" charset="0"/>
                  <a:cs typeface="Arial" panose="020B0604020202020204" pitchFamily="34" charset="0"/>
                </a:rPr>
                <a:t>    « </a:t>
              </a:r>
              <a:r>
                <a:rPr lang="fr-FR" sz="1600" b="1" dirty="0" smtClean="0">
                  <a:solidFill>
                    <a:srgbClr val="002060"/>
                  </a:solidFill>
                  <a:latin typeface="Arial" panose="020B0604020202020204" pitchFamily="34" charset="0"/>
                  <a:cs typeface="Arial" panose="020B0604020202020204" pitchFamily="34" charset="0"/>
                </a:rPr>
                <a:t>Mais en dépit de toutes les précautions prises, les accidents existent  et l’administration d’un médicament est susceptible de provoquer des effets indésirables dont la nature et la gravité ne peuvent pas toujours être déterminées avant  sa mise sur le marché »</a:t>
              </a:r>
              <a:endParaRPr lang="fr-FR" sz="1600" b="1" kern="1200" dirty="0">
                <a:solidFill>
                  <a:srgbClr val="002060"/>
                </a:solidFill>
                <a:latin typeface="Arial" panose="020B0604020202020204" pitchFamily="34" charset="0"/>
                <a:ea typeface="+mn-ea"/>
                <a:cs typeface="Arial" panose="020B0604020202020204" pitchFamily="34" charset="0"/>
              </a:endParaRPr>
            </a:p>
          </p:txBody>
        </p:sp>
      </p:grpSp>
      <p:grpSp>
        <p:nvGrpSpPr>
          <p:cNvPr id="4" name="Groupe 19"/>
          <p:cNvGrpSpPr/>
          <p:nvPr/>
        </p:nvGrpSpPr>
        <p:grpSpPr>
          <a:xfrm>
            <a:off x="2988816" y="4777591"/>
            <a:ext cx="6589396" cy="1465589"/>
            <a:chOff x="2589767" y="3613901"/>
            <a:chExt cx="4320480" cy="1642682"/>
          </a:xfrm>
          <a:scene3d>
            <a:camera prst="orthographicFront"/>
            <a:lightRig rig="flat" dir="t"/>
          </a:scene3d>
        </p:grpSpPr>
        <p:sp>
          <p:nvSpPr>
            <p:cNvPr id="21" name="Flèche droite 20"/>
            <p:cNvSpPr/>
            <p:nvPr/>
          </p:nvSpPr>
          <p:spPr>
            <a:xfrm>
              <a:off x="2589767" y="3613901"/>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22" name="Flèche droite 4"/>
            <p:cNvSpPr/>
            <p:nvPr/>
          </p:nvSpPr>
          <p:spPr>
            <a:xfrm>
              <a:off x="2589767" y="3819236"/>
              <a:ext cx="4039441" cy="123201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algn="l" defTabSz="622300">
                <a:lnSpc>
                  <a:spcPct val="90000"/>
                </a:lnSpc>
                <a:spcBef>
                  <a:spcPct val="0"/>
                </a:spcBef>
                <a:spcAft>
                  <a:spcPct val="15000"/>
                </a:spcAft>
              </a:pPr>
              <a:r>
                <a:rPr lang="fr-FR" sz="1400" b="1" kern="1200" dirty="0" smtClean="0">
                  <a:solidFill>
                    <a:srgbClr val="002060"/>
                  </a:solidFill>
                  <a:latin typeface="Arial" panose="020B0604020202020204" pitchFamily="34" charset="0"/>
                  <a:ea typeface="+mn-ea"/>
                  <a:cs typeface="Arial" panose="020B0604020202020204" pitchFamily="34" charset="0"/>
                </a:rPr>
                <a:t> </a:t>
              </a:r>
            </a:p>
            <a:p>
              <a:pPr marL="269875" lvl="1" indent="-179388" algn="l" defTabSz="622300">
                <a:lnSpc>
                  <a:spcPct val="90000"/>
                </a:lnSpc>
                <a:spcBef>
                  <a:spcPct val="0"/>
                </a:spcBef>
                <a:spcAft>
                  <a:spcPct val="15000"/>
                </a:spcAft>
              </a:pPr>
              <a:r>
                <a:rPr lang="fr-FR" sz="1600" b="1" kern="1200" dirty="0" smtClean="0">
                  <a:solidFill>
                    <a:srgbClr val="C00000"/>
                  </a:solidFill>
                  <a:latin typeface="Arial" panose="020B0604020202020204" pitchFamily="34" charset="0"/>
                  <a:ea typeface="+mn-ea"/>
                  <a:cs typeface="Arial" panose="020B0604020202020204" pitchFamily="34" charset="0"/>
                </a:rPr>
                <a:t>« Le Pharmacien gère son officine sous sa seule responsabilité »</a:t>
              </a:r>
            </a:p>
            <a:p>
              <a:pPr marL="269875" lvl="1" indent="-179388" algn="l" defTabSz="622300">
                <a:lnSpc>
                  <a:spcPct val="90000"/>
                </a:lnSpc>
                <a:spcBef>
                  <a:spcPct val="0"/>
                </a:spcBef>
                <a:spcAft>
                  <a:spcPct val="15000"/>
                </a:spcAft>
              </a:pPr>
              <a:r>
                <a:rPr lang="fr-FR" sz="1600" b="1" dirty="0" smtClean="0">
                  <a:solidFill>
                    <a:srgbClr val="C00000"/>
                  </a:solidFill>
                  <a:latin typeface="Arial" panose="020B0604020202020204" pitchFamily="34" charset="0"/>
                  <a:cs typeface="Arial" panose="020B0604020202020204" pitchFamily="34" charset="0"/>
                </a:rPr>
                <a:t> Article 12 du Code de Déontologie</a:t>
              </a:r>
              <a:r>
                <a:rPr lang="fr-FR" sz="1600" b="1" kern="1200" dirty="0" smtClean="0">
                  <a:solidFill>
                    <a:srgbClr val="C00000"/>
                  </a:solidFill>
                  <a:latin typeface="Arial" panose="020B0604020202020204" pitchFamily="34" charset="0"/>
                  <a:ea typeface="+mn-ea"/>
                  <a:cs typeface="Arial" panose="020B0604020202020204" pitchFamily="34" charset="0"/>
                </a:rPr>
                <a:t>  </a:t>
              </a:r>
              <a:r>
                <a:rPr lang="fr-FR" sz="1600" b="0" kern="1200" dirty="0" smtClean="0">
                  <a:solidFill>
                    <a:srgbClr val="C00000"/>
                  </a:solidFill>
                  <a:latin typeface="Arial" panose="020B0604020202020204" pitchFamily="34" charset="0"/>
                  <a:ea typeface="+mn-ea"/>
                  <a:cs typeface="Arial" panose="020B0604020202020204" pitchFamily="34" charset="0"/>
                </a:rPr>
                <a:t> </a:t>
              </a:r>
              <a:endParaRPr lang="fr-FR" sz="1600" b="1" kern="1200" dirty="0">
                <a:solidFill>
                  <a:srgbClr val="C00000"/>
                </a:solidFill>
                <a:latin typeface="Arial" panose="020B0604020202020204" pitchFamily="34" charset="0"/>
                <a:ea typeface="+mn-ea"/>
                <a:cs typeface="Arial" panose="020B0604020202020204" pitchFamily="34" charset="0"/>
              </a:endParaRPr>
            </a:p>
          </p:txBody>
        </p:sp>
      </p:grpSp>
      <p:grpSp>
        <p:nvGrpSpPr>
          <p:cNvPr id="5" name="Groupe 28"/>
          <p:cNvGrpSpPr/>
          <p:nvPr/>
        </p:nvGrpSpPr>
        <p:grpSpPr>
          <a:xfrm>
            <a:off x="2988816" y="1088342"/>
            <a:ext cx="6660834" cy="1593613"/>
            <a:chOff x="2581509" y="1806950"/>
            <a:chExt cx="4320480" cy="1642682"/>
          </a:xfrm>
          <a:scene3d>
            <a:camera prst="orthographicFront"/>
            <a:lightRig rig="flat" dir="t"/>
          </a:scene3d>
        </p:grpSpPr>
        <p:sp>
          <p:nvSpPr>
            <p:cNvPr id="30" name="Flèche droite 29"/>
            <p:cNvSpPr/>
            <p:nvPr/>
          </p:nvSpPr>
          <p:spPr>
            <a:xfrm>
              <a:off x="2581509" y="180695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31" name="Flèche droite 4"/>
            <p:cNvSpPr/>
            <p:nvPr/>
          </p:nvSpPr>
          <p:spPr>
            <a:xfrm>
              <a:off x="2589767" y="2012285"/>
              <a:ext cx="3837277" cy="123201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defTabSz="622300">
                <a:lnSpc>
                  <a:spcPct val="90000"/>
                </a:lnSpc>
                <a:spcBef>
                  <a:spcPct val="0"/>
                </a:spcBef>
                <a:spcAft>
                  <a:spcPct val="15000"/>
                </a:spcAft>
              </a:pPr>
              <a:r>
                <a:rPr lang="en-US" sz="1400" b="1" dirty="0" smtClean="0">
                  <a:solidFill>
                    <a:srgbClr val="002060"/>
                  </a:solidFill>
                  <a:latin typeface="Arial" panose="020B0604020202020204" pitchFamily="34" charset="0"/>
                  <a:cs typeface="Arial" panose="020B0604020202020204" pitchFamily="34" charset="0"/>
                </a:rPr>
                <a:t>   </a:t>
              </a:r>
              <a:r>
                <a:rPr lang="en-US" sz="1400" b="1" dirty="0" smtClean="0">
                  <a:solidFill>
                    <a:srgbClr val="C00000"/>
                  </a:solidFill>
                  <a:latin typeface="Arial" panose="020B0604020202020204" pitchFamily="34" charset="0"/>
                  <a:cs typeface="Arial" panose="020B0604020202020204" pitchFamily="34" charset="0"/>
                </a:rPr>
                <a:t>“</a:t>
              </a:r>
              <a:r>
                <a:rPr lang="en-US" sz="1600" b="1" dirty="0" smtClean="0">
                  <a:solidFill>
                    <a:srgbClr val="C00000"/>
                  </a:solidFill>
                  <a:latin typeface="Arial" panose="020B0604020202020204" pitchFamily="34" charset="0"/>
                  <a:cs typeface="Arial" panose="020B0604020202020204" pitchFamily="34" charset="0"/>
                </a:rPr>
                <a:t>La finalité Sanitaire qui caractérise les produits de santé fait que nous attendons d’eux le plus haut dégré de sécurité”</a:t>
              </a:r>
              <a:endParaRPr lang="fr-FR" sz="1600" b="1" kern="1200" dirty="0">
                <a:solidFill>
                  <a:srgbClr val="C00000"/>
                </a:solidFill>
                <a:latin typeface="Arial" panose="020B0604020202020204" pitchFamily="34" charset="0"/>
                <a:ea typeface="+mn-ea"/>
                <a:cs typeface="Arial" panose="020B0604020202020204" pitchFamily="34" charset="0"/>
              </a:endParaRPr>
            </a:p>
          </p:txBody>
        </p:sp>
      </p:grpSp>
    </p:spTree>
    <p:extLst>
      <p:ext uri="{BB962C8B-B14F-4D97-AF65-F5344CB8AC3E}">
        <p14:creationId xmlns="" xmlns:p14="http://schemas.microsoft.com/office/powerpoint/2010/main" val="2099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785701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en-US" sz="1600" b="1" i="1" dirty="0" smtClean="0">
                <a:solidFill>
                  <a:schemeClr val="bg1"/>
                </a:solidFill>
              </a:rPr>
              <a:t>ASSURANCE DES  RISQUES PHARMACEUTIQUES</a:t>
            </a:r>
            <a:endParaRPr lang="en-US" sz="1600" b="1" i="1" dirty="0">
              <a:solidFill>
                <a:schemeClr val="bg1"/>
              </a:solidFill>
            </a:endParaRPr>
          </a:p>
        </p:txBody>
      </p:sp>
      <p:graphicFrame>
        <p:nvGraphicFramePr>
          <p:cNvPr id="6" name="Diagramme 5"/>
          <p:cNvGraphicFramePr/>
          <p:nvPr>
            <p:extLst>
              <p:ext uri="{D42A27DB-BD31-4B8C-83A1-F6EECF244321}">
                <p14:modId xmlns="" xmlns:p14="http://schemas.microsoft.com/office/powerpoint/2010/main" val="1195228663"/>
              </p:ext>
            </p:extLst>
          </p:nvPr>
        </p:nvGraphicFramePr>
        <p:xfrm>
          <a:off x="396528" y="1121798"/>
          <a:ext cx="2966578" cy="5018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e 6"/>
          <p:cNvGrpSpPr/>
          <p:nvPr/>
        </p:nvGrpSpPr>
        <p:grpSpPr>
          <a:xfrm>
            <a:off x="3434544" y="2634451"/>
            <a:ext cx="6286544" cy="2071702"/>
            <a:chOff x="2589767" y="-140707"/>
            <a:chExt cx="4320480" cy="1906477"/>
          </a:xfrm>
          <a:scene3d>
            <a:camera prst="orthographicFront"/>
            <a:lightRig rig="flat" dir="t"/>
          </a:scene3d>
        </p:grpSpPr>
        <p:sp>
          <p:nvSpPr>
            <p:cNvPr id="8" name="Flèche droite 7"/>
            <p:cNvSpPr/>
            <p:nvPr/>
          </p:nvSpPr>
          <p:spPr>
            <a:xfrm>
              <a:off x="2589767" y="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9" name="Flèche droite 4"/>
            <p:cNvSpPr/>
            <p:nvPr/>
          </p:nvSpPr>
          <p:spPr>
            <a:xfrm>
              <a:off x="2589767" y="-140707"/>
              <a:ext cx="3878613" cy="1906477"/>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2" indent="-179388" defTabSz="622300">
                <a:lnSpc>
                  <a:spcPct val="90000"/>
                </a:lnSpc>
                <a:spcBef>
                  <a:spcPct val="0"/>
                </a:spcBef>
                <a:spcAft>
                  <a:spcPct val="15000"/>
                </a:spcAft>
              </a:pPr>
              <a:r>
                <a:rPr lang="fr-FR" sz="1600" b="1" dirty="0" smtClean="0">
                  <a:solidFill>
                    <a:srgbClr val="C00000"/>
                  </a:solidFill>
                  <a:latin typeface="Arial" panose="020B0604020202020204" pitchFamily="34" charset="0"/>
                  <a:cs typeface="Arial" panose="020B0604020202020204" pitchFamily="34" charset="0"/>
                </a:rPr>
                <a:t>« Responsabilité pour Faits Dommageables des Personnes dont il répond » : Assistants, Préposés </a:t>
              </a:r>
            </a:p>
            <a:p>
              <a:pPr marL="269875" lvl="2" indent="-179388" defTabSz="622300">
                <a:lnSpc>
                  <a:spcPct val="90000"/>
                </a:lnSpc>
                <a:spcBef>
                  <a:spcPct val="0"/>
                </a:spcBef>
                <a:spcAft>
                  <a:spcPct val="15000"/>
                </a:spcAft>
              </a:pPr>
              <a:r>
                <a:rPr lang="fr-FR" sz="1600" b="1" kern="1200" dirty="0" smtClean="0">
                  <a:solidFill>
                    <a:srgbClr val="C00000"/>
                  </a:solidFill>
                  <a:latin typeface="Arial" panose="020B0604020202020204" pitchFamily="34" charset="0"/>
                  <a:ea typeface="+mn-ea"/>
                  <a:cs typeface="Arial" panose="020B0604020202020204" pitchFamily="34" charset="0"/>
                </a:rPr>
                <a:t>Article 140 Code des Obligations du Mali</a:t>
              </a:r>
              <a:endParaRPr lang="fr-FR" sz="1600" b="1" kern="1200" dirty="0">
                <a:solidFill>
                  <a:srgbClr val="C00000"/>
                </a:solidFill>
                <a:latin typeface="Arial" panose="020B0604020202020204" pitchFamily="34" charset="0"/>
                <a:ea typeface="+mn-ea"/>
                <a:cs typeface="Arial" panose="020B0604020202020204" pitchFamily="34" charset="0"/>
              </a:endParaRPr>
            </a:p>
          </p:txBody>
        </p:sp>
      </p:grpSp>
      <p:grpSp>
        <p:nvGrpSpPr>
          <p:cNvPr id="4" name="Groupe 19"/>
          <p:cNvGrpSpPr/>
          <p:nvPr/>
        </p:nvGrpSpPr>
        <p:grpSpPr>
          <a:xfrm>
            <a:off x="3434544" y="4491839"/>
            <a:ext cx="6143668" cy="1751341"/>
            <a:chOff x="2589767" y="3613901"/>
            <a:chExt cx="4320480" cy="1642682"/>
          </a:xfrm>
          <a:scene3d>
            <a:camera prst="orthographicFront"/>
            <a:lightRig rig="flat" dir="t"/>
          </a:scene3d>
        </p:grpSpPr>
        <p:sp>
          <p:nvSpPr>
            <p:cNvPr id="21" name="Flèche droite 20"/>
            <p:cNvSpPr/>
            <p:nvPr/>
          </p:nvSpPr>
          <p:spPr>
            <a:xfrm>
              <a:off x="2589767" y="3613901"/>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22" name="Flèche droite 4"/>
            <p:cNvSpPr/>
            <p:nvPr/>
          </p:nvSpPr>
          <p:spPr>
            <a:xfrm>
              <a:off x="2589767" y="3819236"/>
              <a:ext cx="4039441" cy="123201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algn="l" defTabSz="622300">
                <a:lnSpc>
                  <a:spcPct val="90000"/>
                </a:lnSpc>
                <a:spcBef>
                  <a:spcPct val="0"/>
                </a:spcBef>
                <a:spcAft>
                  <a:spcPct val="15000"/>
                </a:spcAft>
              </a:pPr>
              <a:r>
                <a:rPr lang="fr-FR" sz="1400" b="1" kern="1200" dirty="0" smtClean="0">
                  <a:solidFill>
                    <a:srgbClr val="002060"/>
                  </a:solidFill>
                  <a:latin typeface="Arial" panose="020B0604020202020204" pitchFamily="34" charset="0"/>
                  <a:ea typeface="+mn-ea"/>
                  <a:cs typeface="Arial" panose="020B0604020202020204" pitchFamily="34" charset="0"/>
                </a:rPr>
                <a:t> </a:t>
              </a:r>
            </a:p>
            <a:p>
              <a:pPr marL="269875" lvl="1" indent="-179388" algn="l" defTabSz="622300">
                <a:lnSpc>
                  <a:spcPct val="90000"/>
                </a:lnSpc>
                <a:spcBef>
                  <a:spcPct val="0"/>
                </a:spcBef>
                <a:spcAft>
                  <a:spcPct val="15000"/>
                </a:spcAft>
              </a:pPr>
              <a:r>
                <a:rPr lang="fr-FR" sz="1600" b="1" kern="1200" dirty="0" smtClean="0">
                  <a:solidFill>
                    <a:srgbClr val="C00000"/>
                  </a:solidFill>
                  <a:latin typeface="Arial" panose="020B0604020202020204" pitchFamily="34" charset="0"/>
                  <a:ea typeface="+mn-ea"/>
                  <a:cs typeface="Arial" panose="020B0604020202020204" pitchFamily="34" charset="0"/>
                </a:rPr>
                <a:t>« Responsabilité pour Fait Dommageables Causés par des Choses et Animaux dont il a la garde »</a:t>
              </a:r>
            </a:p>
            <a:p>
              <a:pPr marL="269875" lvl="1" indent="-179388" algn="l" defTabSz="622300">
                <a:lnSpc>
                  <a:spcPct val="90000"/>
                </a:lnSpc>
                <a:spcBef>
                  <a:spcPct val="0"/>
                </a:spcBef>
                <a:spcAft>
                  <a:spcPct val="15000"/>
                </a:spcAft>
              </a:pPr>
              <a:r>
                <a:rPr lang="fr-FR" sz="1600" b="1" dirty="0" smtClean="0">
                  <a:solidFill>
                    <a:srgbClr val="C00000"/>
                  </a:solidFill>
                  <a:latin typeface="Arial" panose="020B0604020202020204" pitchFamily="34" charset="0"/>
                  <a:cs typeface="Arial" panose="020B0604020202020204" pitchFamily="34" charset="0"/>
                </a:rPr>
                <a:t> Article 149 du Code des Obligations du Mali</a:t>
              </a:r>
              <a:r>
                <a:rPr lang="fr-FR" sz="1600" b="1" kern="1200" dirty="0" smtClean="0">
                  <a:solidFill>
                    <a:srgbClr val="C00000"/>
                  </a:solidFill>
                  <a:latin typeface="Arial" panose="020B0604020202020204" pitchFamily="34" charset="0"/>
                  <a:ea typeface="+mn-ea"/>
                  <a:cs typeface="Arial" panose="020B0604020202020204" pitchFamily="34" charset="0"/>
                </a:rPr>
                <a:t>  </a:t>
              </a:r>
              <a:r>
                <a:rPr lang="fr-FR" sz="1600" b="0" kern="1200" dirty="0" smtClean="0">
                  <a:solidFill>
                    <a:srgbClr val="C00000"/>
                  </a:solidFill>
                  <a:latin typeface="Arial" panose="020B0604020202020204" pitchFamily="34" charset="0"/>
                  <a:ea typeface="+mn-ea"/>
                  <a:cs typeface="Arial" panose="020B0604020202020204" pitchFamily="34" charset="0"/>
                </a:rPr>
                <a:t> </a:t>
              </a:r>
              <a:endParaRPr lang="fr-FR" sz="1600" b="1" kern="1200" dirty="0">
                <a:solidFill>
                  <a:srgbClr val="C00000"/>
                </a:solidFill>
                <a:latin typeface="Arial" panose="020B0604020202020204" pitchFamily="34" charset="0"/>
                <a:ea typeface="+mn-ea"/>
                <a:cs typeface="Arial" panose="020B0604020202020204" pitchFamily="34" charset="0"/>
              </a:endParaRPr>
            </a:p>
          </p:txBody>
        </p:sp>
      </p:grpSp>
      <p:grpSp>
        <p:nvGrpSpPr>
          <p:cNvPr id="5" name="Groupe 28"/>
          <p:cNvGrpSpPr/>
          <p:nvPr/>
        </p:nvGrpSpPr>
        <p:grpSpPr>
          <a:xfrm>
            <a:off x="3363105" y="1088342"/>
            <a:ext cx="6286543" cy="1760423"/>
            <a:chOff x="2532964" y="1806950"/>
            <a:chExt cx="4369025" cy="1642682"/>
          </a:xfrm>
          <a:scene3d>
            <a:camera prst="orthographicFront"/>
            <a:lightRig rig="flat" dir="t"/>
          </a:scene3d>
        </p:grpSpPr>
        <p:sp>
          <p:nvSpPr>
            <p:cNvPr id="30" name="Flèche droite 29"/>
            <p:cNvSpPr/>
            <p:nvPr/>
          </p:nvSpPr>
          <p:spPr>
            <a:xfrm>
              <a:off x="2581509" y="180695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31" name="Flèche droite 4"/>
            <p:cNvSpPr/>
            <p:nvPr/>
          </p:nvSpPr>
          <p:spPr>
            <a:xfrm>
              <a:off x="2532964" y="2012285"/>
              <a:ext cx="3894078" cy="123201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defTabSz="622300">
                <a:lnSpc>
                  <a:spcPct val="90000"/>
                </a:lnSpc>
                <a:spcBef>
                  <a:spcPct val="0"/>
                </a:spcBef>
                <a:spcAft>
                  <a:spcPct val="15000"/>
                </a:spcAft>
              </a:pPr>
              <a:r>
                <a:rPr lang="en-US" sz="1600" b="1" dirty="0" smtClean="0">
                  <a:solidFill>
                    <a:schemeClr val="tx1"/>
                  </a:solidFill>
                  <a:latin typeface="Arial" panose="020B0604020202020204" pitchFamily="34" charset="0"/>
                  <a:cs typeface="Arial" panose="020B0604020202020204" pitchFamily="34" charset="0"/>
                </a:rPr>
                <a:t>  “Responsabilité  pour Faute Personnelle”</a:t>
              </a:r>
            </a:p>
            <a:p>
              <a:pPr marL="269875" lvl="1" indent="-179388" defTabSz="622300">
                <a:lnSpc>
                  <a:spcPct val="90000"/>
                </a:lnSpc>
                <a:spcBef>
                  <a:spcPct val="0"/>
                </a:spcBef>
                <a:spcAft>
                  <a:spcPct val="15000"/>
                </a:spcAft>
              </a:pPr>
              <a:r>
                <a:rPr lang="fr-FR" sz="1600" b="1" dirty="0" smtClean="0">
                  <a:solidFill>
                    <a:schemeClr val="tx1"/>
                  </a:solidFill>
                  <a:latin typeface="Arial" panose="020B0604020202020204" pitchFamily="34" charset="0"/>
                  <a:cs typeface="Arial" panose="020B0604020202020204" pitchFamily="34" charset="0"/>
                </a:rPr>
                <a:t>   </a:t>
              </a:r>
            </a:p>
            <a:p>
              <a:pPr marL="269875" lvl="1" indent="-179388" defTabSz="622300">
                <a:lnSpc>
                  <a:spcPct val="90000"/>
                </a:lnSpc>
                <a:spcBef>
                  <a:spcPct val="0"/>
                </a:spcBef>
                <a:spcAft>
                  <a:spcPct val="15000"/>
                </a:spcAft>
              </a:pPr>
              <a:r>
                <a:rPr lang="fr-FR" sz="1600" b="1" dirty="0" smtClean="0">
                  <a:solidFill>
                    <a:schemeClr val="tx1"/>
                  </a:solidFill>
                  <a:latin typeface="Arial" panose="020B0604020202020204" pitchFamily="34" charset="0"/>
                  <a:cs typeface="Arial" panose="020B0604020202020204" pitchFamily="34" charset="0"/>
                </a:rPr>
                <a:t>Article 125 Code des Obligations du Mali</a:t>
              </a:r>
              <a:endParaRPr lang="en-US" sz="1600" b="1" kern="1200" dirty="0" smtClean="0">
                <a:solidFill>
                  <a:schemeClr val="tx1"/>
                </a:solidFill>
                <a:latin typeface="Arial" panose="020B0604020202020204" pitchFamily="34" charset="0"/>
                <a:ea typeface="+mn-ea"/>
                <a:cs typeface="Arial" panose="020B0604020202020204" pitchFamily="34" charset="0"/>
              </a:endParaRPr>
            </a:p>
          </p:txBody>
        </p:sp>
      </p:grpSp>
    </p:spTree>
    <p:extLst>
      <p:ext uri="{BB962C8B-B14F-4D97-AF65-F5344CB8AC3E}">
        <p14:creationId xmlns="" xmlns:p14="http://schemas.microsoft.com/office/powerpoint/2010/main" val="2099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9" name="Forme libre 8"/>
          <p:cNvSpPr/>
          <p:nvPr/>
        </p:nvSpPr>
        <p:spPr>
          <a:xfrm>
            <a:off x="362710" y="1348567"/>
            <a:ext cx="7429552" cy="464347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rgbClr val="C00000"/>
                </a:solidFill>
                <a:latin typeface="Arial Black" pitchFamily="34" charset="0"/>
              </a:rPr>
              <a:t>PHARM’</a:t>
            </a:r>
            <a:r>
              <a:rPr lang="fr-FR" sz="1200" b="1" kern="1200" dirty="0" smtClean="0">
                <a:solidFill>
                  <a:srgbClr val="C00000"/>
                </a:solidFill>
                <a:latin typeface="Arial Black" pitchFamily="34" charset="0"/>
              </a:rPr>
              <a:t>ASSUR </a:t>
            </a:r>
          </a:p>
          <a:p>
            <a:pPr lvl="0" algn="ctr" defTabSz="622300">
              <a:lnSpc>
                <a:spcPct val="90000"/>
              </a:lnSpc>
              <a:spcBef>
                <a:spcPct val="0"/>
              </a:spcBef>
              <a:spcAft>
                <a:spcPct val="35000"/>
              </a:spcAft>
            </a:pPr>
            <a:r>
              <a:rPr lang="fr-FR" sz="1200" b="1" kern="1200" dirty="0" smtClean="0">
                <a:latin typeface="Arial Black" pitchFamily="34" charset="0"/>
              </a:rPr>
              <a:t>ASSURANCE  DES RESPONSABILITES </a:t>
            </a:r>
          </a:p>
          <a:p>
            <a:pPr lvl="0" algn="ctr" defTabSz="622300">
              <a:lnSpc>
                <a:spcPct val="90000"/>
              </a:lnSpc>
              <a:spcBef>
                <a:spcPct val="0"/>
              </a:spcBef>
              <a:spcAft>
                <a:spcPct val="35000"/>
              </a:spcAft>
            </a:pPr>
            <a:r>
              <a:rPr lang="fr-FR" sz="1200" b="1" dirty="0" smtClean="0">
                <a:solidFill>
                  <a:schemeClr val="tx1"/>
                </a:solidFill>
                <a:latin typeface="Arial Black" pitchFamily="34" charset="0"/>
              </a:rPr>
              <a:t>DU PHARAMACIEN</a:t>
            </a:r>
            <a:endParaRPr lang="fr-FR" sz="1200" b="1" kern="1200" dirty="0">
              <a:solidFill>
                <a:schemeClr val="tx1"/>
              </a:solidFill>
              <a:latin typeface="Arial Black" pitchFamily="34" charset="0"/>
            </a:endParaRPr>
          </a:p>
        </p:txBody>
      </p:sp>
      <p:sp>
        <p:nvSpPr>
          <p:cNvPr id="10" name="Forme libre 9"/>
          <p:cNvSpPr/>
          <p:nvPr/>
        </p:nvSpPr>
        <p:spPr>
          <a:xfrm>
            <a:off x="1005652" y="2563013"/>
            <a:ext cx="6286544" cy="2357454"/>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0909"/>
            </a:schemeClr>
          </a:fillRef>
          <a:effectRef idx="2">
            <a:schemeClr val="accent1">
              <a:alpha val="90000"/>
              <a:hueOff val="0"/>
              <a:satOff val="0"/>
              <a:lumOff val="0"/>
              <a:alphaOff val="-10909"/>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2000" b="1" dirty="0" smtClean="0">
                <a:latin typeface="Gill sans"/>
              </a:rPr>
              <a:t>La Pérennité de nos activités, notre Sécurité et notre Bien être Commandent  le transfert de nos risques au spécialiste, qui en fait le cœur de son métier : l’ASSUREUR</a:t>
            </a:r>
            <a:endParaRPr lang="fr-FR" sz="2000" b="1" kern="1200" dirty="0">
              <a:latin typeface="Gill sans"/>
            </a:endParaRP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9" name="Forme libre 8"/>
          <p:cNvSpPr/>
          <p:nvPr/>
        </p:nvSpPr>
        <p:spPr>
          <a:xfrm>
            <a:off x="362710" y="1348567"/>
            <a:ext cx="7429552" cy="464347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rgbClr val="C00000"/>
                </a:solidFill>
                <a:latin typeface="Arial Black" pitchFamily="34" charset="0"/>
              </a:rPr>
              <a:t>PHARM’</a:t>
            </a:r>
            <a:r>
              <a:rPr lang="fr-FR" sz="1200" b="1" kern="1200" dirty="0" smtClean="0">
                <a:solidFill>
                  <a:srgbClr val="C00000"/>
                </a:solidFill>
                <a:latin typeface="Arial Black" pitchFamily="34" charset="0"/>
              </a:rPr>
              <a:t>ASSUR </a:t>
            </a:r>
          </a:p>
          <a:p>
            <a:pPr lvl="0" algn="ctr" defTabSz="622300">
              <a:lnSpc>
                <a:spcPct val="90000"/>
              </a:lnSpc>
              <a:spcBef>
                <a:spcPct val="0"/>
              </a:spcBef>
              <a:spcAft>
                <a:spcPct val="35000"/>
              </a:spcAft>
            </a:pPr>
            <a:r>
              <a:rPr lang="fr-FR" sz="1200" b="1" kern="1200" dirty="0" smtClean="0">
                <a:latin typeface="Arial Black" pitchFamily="34" charset="0"/>
              </a:rPr>
              <a:t>ASSURANCE  DES RESPONSABILITES </a:t>
            </a:r>
          </a:p>
          <a:p>
            <a:pPr lvl="0" algn="ctr" defTabSz="622300">
              <a:lnSpc>
                <a:spcPct val="90000"/>
              </a:lnSpc>
              <a:spcBef>
                <a:spcPct val="0"/>
              </a:spcBef>
              <a:spcAft>
                <a:spcPct val="35000"/>
              </a:spcAft>
            </a:pPr>
            <a:r>
              <a:rPr lang="fr-FR" sz="1200" b="1" dirty="0" smtClean="0">
                <a:solidFill>
                  <a:schemeClr val="tx1"/>
                </a:solidFill>
                <a:latin typeface="Arial Black" pitchFamily="34" charset="0"/>
              </a:rPr>
              <a:t>DU PHARAMACIEN</a:t>
            </a:r>
            <a:endParaRPr lang="fr-FR" sz="1200" b="1" kern="1200" dirty="0">
              <a:solidFill>
                <a:schemeClr val="tx1"/>
              </a:solidFill>
              <a:latin typeface="Arial Black" pitchFamily="34" charset="0"/>
            </a:endParaRPr>
          </a:p>
        </p:txBody>
      </p:sp>
      <p:sp>
        <p:nvSpPr>
          <p:cNvPr id="10" name="Forme libre 9"/>
          <p:cNvSpPr/>
          <p:nvPr/>
        </p:nvSpPr>
        <p:spPr>
          <a:xfrm>
            <a:off x="2434412" y="2705889"/>
            <a:ext cx="3071834" cy="962679"/>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0909"/>
            </a:schemeClr>
          </a:fillRef>
          <a:effectRef idx="2">
            <a:schemeClr val="accent1">
              <a:alpha val="90000"/>
              <a:hueOff val="0"/>
              <a:satOff val="0"/>
              <a:lumOff val="0"/>
              <a:alphaOff val="-10909"/>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RC Exploitation</a:t>
            </a:r>
            <a:endParaRPr lang="fr-FR" sz="1400" b="1" kern="1200" dirty="0">
              <a:latin typeface="Gill sans"/>
            </a:endParaRPr>
          </a:p>
        </p:txBody>
      </p:sp>
      <p:sp>
        <p:nvSpPr>
          <p:cNvPr id="11" name="Forme libre 10"/>
          <p:cNvSpPr/>
          <p:nvPr/>
        </p:nvSpPr>
        <p:spPr>
          <a:xfrm>
            <a:off x="2434412" y="3848897"/>
            <a:ext cx="3071834" cy="819803"/>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4545"/>
            </a:schemeClr>
          </a:fillRef>
          <a:effectRef idx="2">
            <a:schemeClr val="accent1">
              <a:alpha val="90000"/>
              <a:hueOff val="0"/>
              <a:satOff val="0"/>
              <a:lumOff val="0"/>
              <a:alphaOff val="-14545"/>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kern="1200" dirty="0" smtClean="0">
                <a:latin typeface="Gill sans"/>
              </a:rPr>
              <a:t>RC Professionnelle  ou RC Produit</a:t>
            </a:r>
            <a:endParaRPr lang="fr-FR" sz="1400" b="1" kern="1200" dirty="0">
              <a:latin typeface="Gill sans"/>
            </a:endParaRPr>
          </a:p>
        </p:txBody>
      </p:sp>
      <p:sp>
        <p:nvSpPr>
          <p:cNvPr id="13" name="Forme libre 12"/>
          <p:cNvSpPr/>
          <p:nvPr/>
        </p:nvSpPr>
        <p:spPr>
          <a:xfrm>
            <a:off x="2362974" y="4777591"/>
            <a:ext cx="3143272"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8182"/>
            </a:schemeClr>
          </a:fillRef>
          <a:effectRef idx="2">
            <a:schemeClr val="accent1">
              <a:alpha val="90000"/>
              <a:hueOff val="0"/>
              <a:satOff val="0"/>
              <a:lumOff val="0"/>
              <a:alphaOff val="-18182"/>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Assistance Judiciaire:</a:t>
            </a:r>
          </a:p>
          <a:p>
            <a:pPr lvl="0" algn="ctr" defTabSz="622300">
              <a:lnSpc>
                <a:spcPct val="90000"/>
              </a:lnSpc>
              <a:spcBef>
                <a:spcPct val="0"/>
              </a:spcBef>
              <a:spcAft>
                <a:spcPct val="35000"/>
              </a:spcAft>
            </a:pPr>
            <a:r>
              <a:rPr lang="fr-FR" sz="1400" b="1" dirty="0" smtClean="0">
                <a:latin typeface="Gill sans"/>
              </a:rPr>
              <a:t>Défense-Recours</a:t>
            </a:r>
            <a:endParaRPr lang="fr-FR" sz="1400" b="1" kern="1200" dirty="0">
              <a:latin typeface="Gill sans"/>
            </a:endParaRP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4" name="Forme libre 3"/>
          <p:cNvSpPr/>
          <p:nvPr/>
        </p:nvSpPr>
        <p:spPr>
          <a:xfrm>
            <a:off x="291272" y="1277129"/>
            <a:ext cx="3461008" cy="466000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chemeClr val="tx1"/>
                </a:solidFill>
                <a:latin typeface="Arial Black" pitchFamily="34" charset="0"/>
              </a:rPr>
              <a:t>RESPONSABILITE CIVILE</a:t>
            </a:r>
            <a:endParaRPr lang="fr-FR" sz="1200" b="1" kern="1200" dirty="0" smtClean="0">
              <a:solidFill>
                <a:schemeClr val="tx1"/>
              </a:solidFill>
              <a:latin typeface="Arial Black" pitchFamily="34" charset="0"/>
            </a:endParaRPr>
          </a:p>
          <a:p>
            <a:pPr lvl="0" algn="ctr" defTabSz="622300">
              <a:lnSpc>
                <a:spcPct val="90000"/>
              </a:lnSpc>
              <a:spcBef>
                <a:spcPct val="0"/>
              </a:spcBef>
              <a:spcAft>
                <a:spcPct val="35000"/>
              </a:spcAft>
            </a:pPr>
            <a:endParaRPr lang="fr-FR" sz="1200" b="1" kern="1200" dirty="0" smtClean="0">
              <a:solidFill>
                <a:srgbClr val="C00000"/>
              </a:solidFill>
              <a:latin typeface="Arial Black" pitchFamily="34" charset="0"/>
            </a:endParaRPr>
          </a:p>
          <a:p>
            <a:pPr lvl="0" algn="ctr" defTabSz="622300">
              <a:lnSpc>
                <a:spcPct val="90000"/>
              </a:lnSpc>
              <a:spcBef>
                <a:spcPct val="0"/>
              </a:spcBef>
              <a:spcAft>
                <a:spcPct val="35000"/>
              </a:spcAft>
            </a:pPr>
            <a:r>
              <a:rPr lang="fr-FR" sz="1200" b="1" dirty="0" smtClean="0">
                <a:solidFill>
                  <a:srgbClr val="C00000"/>
                </a:solidFill>
                <a:latin typeface="Arial Black" pitchFamily="34" charset="0"/>
              </a:rPr>
              <a:t>LES EVENEMENTS GARANTIS</a:t>
            </a:r>
            <a:endParaRPr lang="fr-FR" sz="1200" b="1" i="1" kern="1200" dirty="0">
              <a:solidFill>
                <a:srgbClr val="C00000"/>
              </a:solidFill>
              <a:latin typeface="Arial Black" pitchFamily="34" charset="0"/>
            </a:endParaRPr>
          </a:p>
        </p:txBody>
      </p:sp>
      <p:sp>
        <p:nvSpPr>
          <p:cNvPr id="5" name="Forme libre 4"/>
          <p:cNvSpPr/>
          <p:nvPr/>
        </p:nvSpPr>
        <p:spPr>
          <a:xfrm>
            <a:off x="648462" y="2491575"/>
            <a:ext cx="2928958"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Risque d’Exploitation:</a:t>
            </a:r>
          </a:p>
          <a:p>
            <a:pPr lvl="0" algn="ctr" defTabSz="622300">
              <a:lnSpc>
                <a:spcPct val="90000"/>
              </a:lnSpc>
              <a:spcBef>
                <a:spcPct val="0"/>
              </a:spcBef>
              <a:spcAft>
                <a:spcPct val="35000"/>
              </a:spcAft>
            </a:pPr>
            <a:r>
              <a:rPr lang="fr-FR" sz="1400" b="1" kern="1200" dirty="0" smtClean="0">
                <a:latin typeface="Gill sans"/>
              </a:rPr>
              <a:t>Dommages Accidentels</a:t>
            </a:r>
          </a:p>
          <a:p>
            <a:pPr lvl="0" algn="ctr" defTabSz="622300">
              <a:lnSpc>
                <a:spcPct val="90000"/>
              </a:lnSpc>
              <a:spcBef>
                <a:spcPct val="0"/>
              </a:spcBef>
              <a:spcAft>
                <a:spcPct val="35000"/>
              </a:spcAft>
            </a:pPr>
            <a:endParaRPr lang="fr-FR" sz="1400" b="1" kern="1200" dirty="0">
              <a:latin typeface="Gill sans"/>
            </a:endParaRPr>
          </a:p>
        </p:txBody>
      </p:sp>
      <p:sp>
        <p:nvSpPr>
          <p:cNvPr id="6" name="Forme libre 5"/>
          <p:cNvSpPr/>
          <p:nvPr/>
        </p:nvSpPr>
        <p:spPr>
          <a:xfrm>
            <a:off x="648462" y="3491707"/>
            <a:ext cx="2928958"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3636"/>
            </a:schemeClr>
          </a:fillRef>
          <a:effectRef idx="2">
            <a:schemeClr val="accent1">
              <a:alpha val="90000"/>
              <a:hueOff val="0"/>
              <a:satOff val="0"/>
              <a:lumOff val="0"/>
              <a:alphaOff val="-3636"/>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Nature des Dommages Garantis:</a:t>
            </a:r>
          </a:p>
          <a:p>
            <a:pPr lvl="0" algn="ctr" defTabSz="622300">
              <a:lnSpc>
                <a:spcPct val="90000"/>
              </a:lnSpc>
              <a:spcBef>
                <a:spcPct val="0"/>
              </a:spcBef>
              <a:spcAft>
                <a:spcPct val="35000"/>
              </a:spcAft>
            </a:pPr>
            <a:r>
              <a:rPr lang="fr-FR" sz="1400" b="1" kern="1200" dirty="0" smtClean="0">
                <a:latin typeface="Gill sans"/>
              </a:rPr>
              <a:t>-Dommages Corporels</a:t>
            </a:r>
          </a:p>
          <a:p>
            <a:pPr lvl="0" algn="ctr" defTabSz="622300">
              <a:lnSpc>
                <a:spcPct val="90000"/>
              </a:lnSpc>
              <a:spcBef>
                <a:spcPct val="0"/>
              </a:spcBef>
              <a:spcAft>
                <a:spcPct val="35000"/>
              </a:spcAft>
            </a:pPr>
            <a:r>
              <a:rPr lang="fr-FR" sz="1400" b="1" dirty="0" smtClean="0">
                <a:latin typeface="Gill sans"/>
              </a:rPr>
              <a:t>-Dommages Matériels &amp; </a:t>
            </a:r>
            <a:r>
              <a:rPr lang="fr-FR" sz="1400" b="1" dirty="0" err="1" smtClean="0">
                <a:latin typeface="Gill sans"/>
              </a:rPr>
              <a:t>Immat</a:t>
            </a:r>
            <a:endParaRPr lang="fr-FR" sz="1400" b="1" dirty="0" smtClean="0">
              <a:latin typeface="Gill sans"/>
            </a:endParaRPr>
          </a:p>
          <a:p>
            <a:pPr lvl="0" algn="ctr" defTabSz="622300">
              <a:lnSpc>
                <a:spcPct val="90000"/>
              </a:lnSpc>
              <a:spcBef>
                <a:spcPct val="0"/>
              </a:spcBef>
              <a:spcAft>
                <a:spcPct val="35000"/>
              </a:spcAft>
            </a:pPr>
            <a:r>
              <a:rPr lang="fr-FR" sz="1400" b="1" kern="1200" dirty="0" smtClean="0">
                <a:latin typeface="Gill sans"/>
              </a:rPr>
              <a:t> </a:t>
            </a:r>
          </a:p>
        </p:txBody>
      </p:sp>
      <p:sp>
        <p:nvSpPr>
          <p:cNvPr id="7" name="Forme libre 6"/>
          <p:cNvSpPr/>
          <p:nvPr/>
        </p:nvSpPr>
        <p:spPr>
          <a:xfrm>
            <a:off x="648462" y="4563277"/>
            <a:ext cx="2928958" cy="1285884"/>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7273"/>
            </a:schemeClr>
          </a:fillRef>
          <a:effectRef idx="2">
            <a:schemeClr val="accent1">
              <a:alpha val="90000"/>
              <a:hueOff val="0"/>
              <a:satOff val="0"/>
              <a:lumOff val="0"/>
              <a:alphaOff val="-7273"/>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Eléments Déclencheurs de la Garantie:</a:t>
            </a:r>
            <a:endParaRPr lang="fr-FR" sz="1400" b="1" kern="1200" dirty="0" smtClean="0">
              <a:latin typeface="Gill sans"/>
            </a:endParaRPr>
          </a:p>
          <a:p>
            <a:pPr lvl="0" algn="ctr" defTabSz="622300">
              <a:lnSpc>
                <a:spcPct val="90000"/>
              </a:lnSpc>
              <a:spcBef>
                <a:spcPct val="0"/>
              </a:spcBef>
              <a:spcAft>
                <a:spcPct val="35000"/>
              </a:spcAft>
            </a:pPr>
            <a:r>
              <a:rPr lang="fr-FR" sz="1400" b="1" dirty="0" smtClean="0">
                <a:latin typeface="Gill sans"/>
              </a:rPr>
              <a:t>  Fait accidentel (hors erreur </a:t>
            </a:r>
            <a:r>
              <a:rPr lang="fr-FR" sz="1400" b="1" dirty="0" err="1" smtClean="0">
                <a:latin typeface="Gill sans"/>
              </a:rPr>
              <a:t>prf</a:t>
            </a:r>
            <a:r>
              <a:rPr lang="fr-FR" sz="1400" b="1" dirty="0" smtClean="0">
                <a:latin typeface="Gill sans"/>
              </a:rPr>
              <a:t>)</a:t>
            </a:r>
            <a:r>
              <a:rPr lang="fr-FR" sz="1400" b="1" dirty="0" smtClean="0">
                <a:solidFill>
                  <a:srgbClr val="FF0000"/>
                </a:solidFill>
                <a:latin typeface="Gill sans"/>
              </a:rPr>
              <a:t>*</a:t>
            </a:r>
          </a:p>
          <a:p>
            <a:pPr lvl="0" algn="ctr" defTabSz="622300">
              <a:lnSpc>
                <a:spcPct val="90000"/>
              </a:lnSpc>
              <a:spcBef>
                <a:spcPct val="0"/>
              </a:spcBef>
              <a:spcAft>
                <a:spcPct val="35000"/>
              </a:spcAft>
            </a:pPr>
            <a:r>
              <a:rPr lang="fr-FR" sz="1400" b="1" dirty="0" smtClean="0">
                <a:solidFill>
                  <a:schemeClr val="bg1"/>
                </a:solidFill>
                <a:latin typeface="Gill sans"/>
              </a:rPr>
              <a:t>Incendie hors locaux, Dégât des eaux hors locaux…</a:t>
            </a:r>
            <a:endParaRPr lang="fr-FR" sz="1400" b="1" kern="1200" dirty="0" smtClean="0">
              <a:solidFill>
                <a:schemeClr val="bg1"/>
              </a:solidFill>
              <a:latin typeface="Gill sans"/>
            </a:endParaRPr>
          </a:p>
        </p:txBody>
      </p:sp>
      <p:sp>
        <p:nvSpPr>
          <p:cNvPr id="9" name="Forme libre 8"/>
          <p:cNvSpPr/>
          <p:nvPr/>
        </p:nvSpPr>
        <p:spPr>
          <a:xfrm>
            <a:off x="4006048" y="1348567"/>
            <a:ext cx="3500462" cy="464347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chemeClr val="tx1"/>
                </a:solidFill>
                <a:latin typeface="Arial Black" pitchFamily="34" charset="0"/>
              </a:rPr>
              <a:t>RESPONSABILITE CIVILE</a:t>
            </a:r>
          </a:p>
          <a:p>
            <a:pPr lvl="0" algn="ctr" defTabSz="622300">
              <a:lnSpc>
                <a:spcPct val="90000"/>
              </a:lnSpc>
              <a:spcBef>
                <a:spcPct val="0"/>
              </a:spcBef>
              <a:spcAft>
                <a:spcPct val="35000"/>
              </a:spcAft>
            </a:pPr>
            <a:endParaRPr lang="fr-FR" sz="1200" b="1" dirty="0" smtClean="0">
              <a:solidFill>
                <a:srgbClr val="C00000"/>
              </a:solidFill>
              <a:latin typeface="Arial Black" pitchFamily="34" charset="0"/>
            </a:endParaRPr>
          </a:p>
          <a:p>
            <a:pPr lvl="0" algn="ctr" defTabSz="622300">
              <a:lnSpc>
                <a:spcPct val="90000"/>
              </a:lnSpc>
              <a:spcBef>
                <a:spcPct val="0"/>
              </a:spcBef>
              <a:spcAft>
                <a:spcPct val="35000"/>
              </a:spcAft>
            </a:pPr>
            <a:r>
              <a:rPr lang="fr-FR" sz="1200" b="1" dirty="0" smtClean="0">
                <a:solidFill>
                  <a:srgbClr val="C00000"/>
                </a:solidFill>
                <a:latin typeface="Arial Black" pitchFamily="34" charset="0"/>
              </a:rPr>
              <a:t>LES EVENEMENTS GARANTIS</a:t>
            </a:r>
            <a:endParaRPr lang="fr-FR" sz="1200" b="1" i="1" dirty="0">
              <a:solidFill>
                <a:srgbClr val="C00000"/>
              </a:solidFill>
              <a:latin typeface="Arial Black" pitchFamily="34" charset="0"/>
            </a:endParaRPr>
          </a:p>
        </p:txBody>
      </p:sp>
      <p:sp>
        <p:nvSpPr>
          <p:cNvPr id="10" name="Forme libre 9"/>
          <p:cNvSpPr/>
          <p:nvPr/>
        </p:nvSpPr>
        <p:spPr>
          <a:xfrm>
            <a:off x="4148924" y="2563013"/>
            <a:ext cx="3143272" cy="962679"/>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0909"/>
            </a:schemeClr>
          </a:fillRef>
          <a:effectRef idx="2">
            <a:schemeClr val="accent1">
              <a:alpha val="90000"/>
              <a:hueOff val="0"/>
              <a:satOff val="0"/>
              <a:lumOff val="0"/>
              <a:alphaOff val="-10909"/>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Faute Professionnelle/   </a:t>
            </a:r>
          </a:p>
          <a:p>
            <a:pPr lvl="0" algn="ctr" defTabSz="622300">
              <a:lnSpc>
                <a:spcPct val="90000"/>
              </a:lnSpc>
              <a:spcBef>
                <a:spcPct val="0"/>
              </a:spcBef>
              <a:spcAft>
                <a:spcPct val="35000"/>
              </a:spcAft>
            </a:pPr>
            <a:r>
              <a:rPr lang="fr-FR" sz="1400" b="1" dirty="0" smtClean="0">
                <a:latin typeface="Gill sans"/>
              </a:rPr>
              <a:t>Dommages Après Livraison des Produits</a:t>
            </a:r>
          </a:p>
        </p:txBody>
      </p:sp>
      <p:sp>
        <p:nvSpPr>
          <p:cNvPr id="11" name="Forme libre 10"/>
          <p:cNvSpPr/>
          <p:nvPr/>
        </p:nvSpPr>
        <p:spPr>
          <a:xfrm>
            <a:off x="4220362" y="3634583"/>
            <a:ext cx="3071834" cy="819803"/>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4545"/>
            </a:schemeClr>
          </a:fillRef>
          <a:effectRef idx="2">
            <a:schemeClr val="accent1">
              <a:alpha val="90000"/>
              <a:hueOff val="0"/>
              <a:satOff val="0"/>
              <a:lumOff val="0"/>
              <a:alphaOff val="-14545"/>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Nature des Dommages Garantis:</a:t>
            </a:r>
          </a:p>
          <a:p>
            <a:pPr lvl="0" algn="ctr" defTabSz="622300">
              <a:lnSpc>
                <a:spcPct val="90000"/>
              </a:lnSpc>
              <a:spcBef>
                <a:spcPct val="0"/>
              </a:spcBef>
              <a:spcAft>
                <a:spcPct val="35000"/>
              </a:spcAft>
            </a:pPr>
            <a:r>
              <a:rPr lang="fr-FR" sz="1400" b="1" dirty="0" smtClean="0">
                <a:latin typeface="Gill sans"/>
              </a:rPr>
              <a:t>-Dommages Corporels</a:t>
            </a:r>
          </a:p>
          <a:p>
            <a:pPr lvl="0" algn="ctr" defTabSz="622300">
              <a:lnSpc>
                <a:spcPct val="90000"/>
              </a:lnSpc>
              <a:spcBef>
                <a:spcPct val="0"/>
              </a:spcBef>
              <a:spcAft>
                <a:spcPct val="35000"/>
              </a:spcAft>
            </a:pPr>
            <a:r>
              <a:rPr lang="fr-FR" sz="1400" b="1" dirty="0" smtClean="0">
                <a:latin typeface="Gill sans"/>
              </a:rPr>
              <a:t>-Dommages Matériels &amp; </a:t>
            </a:r>
            <a:r>
              <a:rPr lang="fr-FR" sz="1400" b="1" dirty="0" err="1" smtClean="0">
                <a:latin typeface="Gill sans"/>
              </a:rPr>
              <a:t>Immat</a:t>
            </a:r>
            <a:endParaRPr lang="fr-FR" sz="1400" b="1" dirty="0" smtClean="0">
              <a:latin typeface="Gill sans"/>
            </a:endParaRPr>
          </a:p>
        </p:txBody>
      </p:sp>
      <p:sp>
        <p:nvSpPr>
          <p:cNvPr id="13" name="Forme libre 12"/>
          <p:cNvSpPr/>
          <p:nvPr/>
        </p:nvSpPr>
        <p:spPr>
          <a:xfrm>
            <a:off x="4148924" y="4634715"/>
            <a:ext cx="3143272" cy="1214446"/>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8182"/>
            </a:schemeClr>
          </a:fillRef>
          <a:effectRef idx="2">
            <a:schemeClr val="accent1">
              <a:alpha val="90000"/>
              <a:hueOff val="0"/>
              <a:satOff val="0"/>
              <a:lumOff val="0"/>
              <a:alphaOff val="-18182"/>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Eléments Déclencheurs de la Garantie:</a:t>
            </a:r>
          </a:p>
          <a:p>
            <a:pPr lvl="0" algn="ctr" defTabSz="622300">
              <a:lnSpc>
                <a:spcPct val="90000"/>
              </a:lnSpc>
              <a:spcBef>
                <a:spcPct val="0"/>
              </a:spcBef>
              <a:spcAft>
                <a:spcPct val="35000"/>
              </a:spcAft>
            </a:pPr>
            <a:r>
              <a:rPr lang="fr-FR" sz="1400" b="1" dirty="0" smtClean="0">
                <a:latin typeface="Gill sans"/>
              </a:rPr>
              <a:t>Erreur de conception, Erreur de conservation, Erreur d’exécution d’ordonnance, Conseil défectueux…</a:t>
            </a:r>
          </a:p>
          <a:p>
            <a:pPr lvl="0" algn="ctr" defTabSz="622300">
              <a:lnSpc>
                <a:spcPct val="90000"/>
              </a:lnSpc>
              <a:spcBef>
                <a:spcPct val="0"/>
              </a:spcBef>
              <a:spcAft>
                <a:spcPct val="35000"/>
              </a:spcAft>
            </a:pPr>
            <a:endParaRPr lang="fr-FR" sz="1400" b="1" dirty="0" smtClean="0">
              <a:latin typeface="Gill sans"/>
            </a:endParaRP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4" name="Forme libre 3"/>
          <p:cNvSpPr/>
          <p:nvPr/>
        </p:nvSpPr>
        <p:spPr>
          <a:xfrm>
            <a:off x="473602" y="1332037"/>
            <a:ext cx="7318660" cy="466000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chemeClr val="tx1"/>
                </a:solidFill>
                <a:latin typeface="Arial Black" pitchFamily="34" charset="0"/>
              </a:rPr>
              <a:t>RESPONSABILITE CIVILE</a:t>
            </a:r>
            <a:endParaRPr lang="fr-FR" sz="1200" b="1" kern="1200" dirty="0" smtClean="0">
              <a:solidFill>
                <a:schemeClr val="tx1"/>
              </a:solidFill>
              <a:latin typeface="Arial Black" pitchFamily="34" charset="0"/>
            </a:endParaRPr>
          </a:p>
          <a:p>
            <a:pPr lvl="0" algn="ctr" defTabSz="622300">
              <a:lnSpc>
                <a:spcPct val="90000"/>
              </a:lnSpc>
              <a:spcBef>
                <a:spcPct val="0"/>
              </a:spcBef>
              <a:spcAft>
                <a:spcPct val="35000"/>
              </a:spcAft>
            </a:pPr>
            <a:endParaRPr lang="fr-FR" sz="1200" b="1" kern="1200" dirty="0" smtClean="0">
              <a:solidFill>
                <a:srgbClr val="C00000"/>
              </a:solidFill>
              <a:latin typeface="Arial Black" pitchFamily="34" charset="0"/>
            </a:endParaRPr>
          </a:p>
          <a:p>
            <a:pPr lvl="0" algn="ctr" defTabSz="622300">
              <a:lnSpc>
                <a:spcPct val="90000"/>
              </a:lnSpc>
              <a:spcBef>
                <a:spcPct val="0"/>
              </a:spcBef>
              <a:spcAft>
                <a:spcPct val="35000"/>
              </a:spcAft>
            </a:pPr>
            <a:r>
              <a:rPr lang="fr-FR" sz="1200" b="1" dirty="0" smtClean="0">
                <a:solidFill>
                  <a:srgbClr val="C00000"/>
                </a:solidFill>
                <a:latin typeface="Arial Black" pitchFamily="34" charset="0"/>
              </a:rPr>
              <a:t>ASSISTANCE  JUDICIAIRE</a:t>
            </a:r>
            <a:endParaRPr lang="fr-FR" sz="1200" b="1" i="1" kern="1200" dirty="0">
              <a:solidFill>
                <a:srgbClr val="C00000"/>
              </a:solidFill>
              <a:latin typeface="Arial Black" pitchFamily="34" charset="0"/>
            </a:endParaRPr>
          </a:p>
        </p:txBody>
      </p:sp>
      <p:sp>
        <p:nvSpPr>
          <p:cNvPr id="5" name="Forme libre 4"/>
          <p:cNvSpPr/>
          <p:nvPr/>
        </p:nvSpPr>
        <p:spPr>
          <a:xfrm>
            <a:off x="1219966" y="2705889"/>
            <a:ext cx="5929354" cy="1285884"/>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Défense du pharmacien devant les juridictions (Pénale &amp; Civile) </a:t>
            </a:r>
          </a:p>
          <a:p>
            <a:pPr lvl="0" algn="ctr" defTabSz="622300">
              <a:lnSpc>
                <a:spcPct val="90000"/>
              </a:lnSpc>
              <a:spcBef>
                <a:spcPct val="0"/>
              </a:spcBef>
              <a:spcAft>
                <a:spcPct val="35000"/>
              </a:spcAft>
            </a:pPr>
            <a:r>
              <a:rPr lang="fr-FR" sz="1400" b="1" kern="1200" dirty="0" smtClean="0">
                <a:latin typeface="Gill sans"/>
              </a:rPr>
              <a:t>- Honoraire d’Avocat</a:t>
            </a:r>
          </a:p>
          <a:p>
            <a:pPr lvl="0" algn="ctr" defTabSz="622300">
              <a:lnSpc>
                <a:spcPct val="90000"/>
              </a:lnSpc>
              <a:spcBef>
                <a:spcPct val="0"/>
              </a:spcBef>
              <a:spcAft>
                <a:spcPct val="35000"/>
              </a:spcAft>
            </a:pPr>
            <a:r>
              <a:rPr lang="fr-FR" sz="1400" b="1" dirty="0" smtClean="0">
                <a:latin typeface="Gill sans"/>
              </a:rPr>
              <a:t>- Frais de procédures</a:t>
            </a:r>
          </a:p>
          <a:p>
            <a:pPr lvl="0" algn="ctr" defTabSz="622300">
              <a:lnSpc>
                <a:spcPct val="90000"/>
              </a:lnSpc>
              <a:spcBef>
                <a:spcPct val="0"/>
              </a:spcBef>
              <a:spcAft>
                <a:spcPct val="35000"/>
              </a:spcAft>
            </a:pPr>
            <a:r>
              <a:rPr lang="fr-FR" sz="1400" b="1" kern="1200" dirty="0" smtClean="0">
                <a:latin typeface="Gill sans"/>
              </a:rPr>
              <a:t>- Frais d’expertise</a:t>
            </a:r>
          </a:p>
          <a:p>
            <a:pPr lvl="0" algn="ctr" defTabSz="622300">
              <a:lnSpc>
                <a:spcPct val="90000"/>
              </a:lnSpc>
              <a:spcBef>
                <a:spcPct val="0"/>
              </a:spcBef>
              <a:spcAft>
                <a:spcPct val="35000"/>
              </a:spcAft>
              <a:buFontTx/>
              <a:buChar char="-"/>
            </a:pPr>
            <a:endParaRPr lang="fr-FR" sz="1400" b="1" kern="1200" dirty="0" smtClean="0">
              <a:latin typeface="Gill sans"/>
            </a:endParaRPr>
          </a:p>
          <a:p>
            <a:pPr lvl="0" algn="ctr" defTabSz="622300">
              <a:lnSpc>
                <a:spcPct val="90000"/>
              </a:lnSpc>
              <a:spcBef>
                <a:spcPct val="0"/>
              </a:spcBef>
              <a:spcAft>
                <a:spcPct val="35000"/>
              </a:spcAft>
            </a:pPr>
            <a:endParaRPr lang="fr-FR" sz="1400" b="1" kern="1200" dirty="0">
              <a:latin typeface="Gill sans"/>
            </a:endParaRPr>
          </a:p>
        </p:txBody>
      </p:sp>
      <p:sp>
        <p:nvSpPr>
          <p:cNvPr id="6" name="Forme libre 5"/>
          <p:cNvSpPr/>
          <p:nvPr/>
        </p:nvSpPr>
        <p:spPr>
          <a:xfrm>
            <a:off x="1148528" y="4420401"/>
            <a:ext cx="6072230" cy="1285884"/>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3636"/>
            </a:schemeClr>
          </a:fillRef>
          <a:effectRef idx="2">
            <a:schemeClr val="accent1">
              <a:alpha val="90000"/>
              <a:hueOff val="0"/>
              <a:satOff val="0"/>
              <a:lumOff val="0"/>
              <a:alphaOff val="-3636"/>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Recours devant les tribunaux</a:t>
            </a:r>
          </a:p>
          <a:p>
            <a:pPr lvl="0" algn="ctr" defTabSz="622300">
              <a:lnSpc>
                <a:spcPct val="90000"/>
              </a:lnSpc>
              <a:spcBef>
                <a:spcPct val="0"/>
              </a:spcBef>
              <a:spcAft>
                <a:spcPct val="35000"/>
              </a:spcAft>
            </a:pPr>
            <a:r>
              <a:rPr lang="fr-FR" sz="1400" b="1" dirty="0" smtClean="0">
                <a:latin typeface="Gill sans"/>
              </a:rPr>
              <a:t>(Faire valoir les droits du pharmacien)</a:t>
            </a:r>
          </a:p>
          <a:p>
            <a:pPr lvl="0" algn="ctr" defTabSz="622300">
              <a:lnSpc>
                <a:spcPct val="90000"/>
              </a:lnSpc>
              <a:spcBef>
                <a:spcPct val="0"/>
              </a:spcBef>
              <a:spcAft>
                <a:spcPct val="35000"/>
              </a:spcAft>
            </a:pPr>
            <a:r>
              <a:rPr lang="fr-FR" sz="1400" b="1" kern="1200" dirty="0" smtClean="0">
                <a:latin typeface="Gill sans"/>
              </a:rPr>
              <a:t> </a:t>
            </a: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4" name="Forme libre 3"/>
          <p:cNvSpPr/>
          <p:nvPr/>
        </p:nvSpPr>
        <p:spPr>
          <a:xfrm>
            <a:off x="473602" y="1332037"/>
            <a:ext cx="7247222" cy="466000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kern="1200" dirty="0" smtClean="0">
                <a:solidFill>
                  <a:srgbClr val="C00000"/>
                </a:solidFill>
                <a:latin typeface="Arial Black" pitchFamily="34" charset="0"/>
              </a:rPr>
              <a:t>PHARM’ASSUR</a:t>
            </a:r>
          </a:p>
          <a:p>
            <a:pPr lvl="0" algn="ctr" defTabSz="622300">
              <a:lnSpc>
                <a:spcPct val="90000"/>
              </a:lnSpc>
              <a:spcBef>
                <a:spcPct val="0"/>
              </a:spcBef>
              <a:spcAft>
                <a:spcPct val="35000"/>
              </a:spcAft>
            </a:pPr>
            <a:r>
              <a:rPr lang="fr-FR" sz="1200" b="1" kern="1200" dirty="0" smtClean="0">
                <a:solidFill>
                  <a:schemeClr val="tx1"/>
                </a:solidFill>
                <a:latin typeface="Arial Black" pitchFamily="34" charset="0"/>
              </a:rPr>
              <a:t>ASSURANCE DE L’ACTIF  </a:t>
            </a:r>
          </a:p>
          <a:p>
            <a:pPr lvl="0" algn="ctr" defTabSz="622300">
              <a:lnSpc>
                <a:spcPct val="90000"/>
              </a:lnSpc>
              <a:spcBef>
                <a:spcPct val="0"/>
              </a:spcBef>
              <a:spcAft>
                <a:spcPct val="35000"/>
              </a:spcAft>
            </a:pPr>
            <a:r>
              <a:rPr lang="fr-FR" sz="1200" b="1" kern="1200" dirty="0" smtClean="0">
                <a:solidFill>
                  <a:schemeClr val="tx1"/>
                </a:solidFill>
                <a:latin typeface="Arial Black" pitchFamily="34" charset="0"/>
              </a:rPr>
              <a:t>DU PATRIMOINE DU PHARMACIEN</a:t>
            </a:r>
          </a:p>
          <a:p>
            <a:pPr lvl="0" algn="ctr" defTabSz="622300">
              <a:lnSpc>
                <a:spcPct val="90000"/>
              </a:lnSpc>
              <a:spcBef>
                <a:spcPct val="0"/>
              </a:spcBef>
              <a:spcAft>
                <a:spcPct val="35000"/>
              </a:spcAft>
            </a:pPr>
            <a:r>
              <a:rPr lang="fr-FR" sz="1200" b="1" kern="1200" dirty="0" smtClean="0">
                <a:solidFill>
                  <a:srgbClr val="C00000"/>
                </a:solidFill>
                <a:latin typeface="Arial Black" pitchFamily="34" charset="0"/>
              </a:rPr>
              <a:t>INCENDIE &amp; RISQUES ANNEXES</a:t>
            </a:r>
            <a:r>
              <a:rPr lang="fr-FR" sz="1200" b="1" i="1" kern="1200" dirty="0" smtClean="0">
                <a:solidFill>
                  <a:srgbClr val="C00000"/>
                </a:solidFill>
                <a:latin typeface="Arial Black" pitchFamily="34" charset="0"/>
              </a:rPr>
              <a:t> </a:t>
            </a:r>
            <a:endParaRPr lang="fr-FR" sz="1200" b="1" i="1" kern="1200" dirty="0">
              <a:solidFill>
                <a:srgbClr val="C00000"/>
              </a:solidFill>
              <a:latin typeface="Arial Black" pitchFamily="34" charset="0"/>
            </a:endParaRPr>
          </a:p>
        </p:txBody>
      </p:sp>
      <p:sp>
        <p:nvSpPr>
          <p:cNvPr id="5" name="Forme libre 4"/>
          <p:cNvSpPr/>
          <p:nvPr/>
        </p:nvSpPr>
        <p:spPr>
          <a:xfrm>
            <a:off x="1934346" y="2634451"/>
            <a:ext cx="4429156"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kern="1200" dirty="0" smtClean="0">
                <a:latin typeface="Gill sans"/>
              </a:rPr>
              <a:t>Bâtiments, </a:t>
            </a:r>
          </a:p>
          <a:p>
            <a:pPr lvl="0" algn="ctr" defTabSz="622300">
              <a:lnSpc>
                <a:spcPct val="90000"/>
              </a:lnSpc>
              <a:spcBef>
                <a:spcPct val="0"/>
              </a:spcBef>
              <a:spcAft>
                <a:spcPct val="35000"/>
              </a:spcAft>
            </a:pPr>
            <a:r>
              <a:rPr lang="fr-FR" sz="1400" b="1" kern="1200" dirty="0" smtClean="0">
                <a:latin typeface="Gill sans"/>
              </a:rPr>
              <a:t>Installations, Aménagements,</a:t>
            </a:r>
            <a:endParaRPr lang="fr-FR" sz="1400" b="1" kern="1200" dirty="0">
              <a:latin typeface="Gill sans"/>
            </a:endParaRPr>
          </a:p>
        </p:txBody>
      </p:sp>
      <p:sp>
        <p:nvSpPr>
          <p:cNvPr id="6" name="Forme libre 5"/>
          <p:cNvSpPr/>
          <p:nvPr/>
        </p:nvSpPr>
        <p:spPr>
          <a:xfrm>
            <a:off x="1934346" y="3706021"/>
            <a:ext cx="4429156"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3636"/>
            </a:schemeClr>
          </a:fillRef>
          <a:effectRef idx="2">
            <a:schemeClr val="accent1">
              <a:alpha val="90000"/>
              <a:hueOff val="0"/>
              <a:satOff val="0"/>
              <a:lumOff val="0"/>
              <a:alphaOff val="-3636"/>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Equipements Professionnels</a:t>
            </a:r>
          </a:p>
          <a:p>
            <a:pPr lvl="0" algn="ctr" defTabSz="622300">
              <a:lnSpc>
                <a:spcPct val="90000"/>
              </a:lnSpc>
              <a:spcBef>
                <a:spcPct val="0"/>
              </a:spcBef>
              <a:spcAft>
                <a:spcPct val="35000"/>
              </a:spcAft>
            </a:pPr>
            <a:r>
              <a:rPr lang="fr-FR" sz="1400" b="1" dirty="0" smtClean="0">
                <a:latin typeface="Gill sans"/>
              </a:rPr>
              <a:t>Mobiliers,  Effets Personnels </a:t>
            </a:r>
          </a:p>
          <a:p>
            <a:pPr lvl="0" algn="ctr" defTabSz="622300">
              <a:lnSpc>
                <a:spcPct val="90000"/>
              </a:lnSpc>
              <a:spcBef>
                <a:spcPct val="0"/>
              </a:spcBef>
              <a:spcAft>
                <a:spcPct val="35000"/>
              </a:spcAft>
            </a:pPr>
            <a:r>
              <a:rPr lang="fr-FR" sz="1400" b="1" kern="1200" dirty="0" smtClean="0">
                <a:latin typeface="Gill sans"/>
              </a:rPr>
              <a:t> </a:t>
            </a:r>
          </a:p>
        </p:txBody>
      </p:sp>
      <p:sp>
        <p:nvSpPr>
          <p:cNvPr id="7" name="Forme libre 6"/>
          <p:cNvSpPr/>
          <p:nvPr/>
        </p:nvSpPr>
        <p:spPr>
          <a:xfrm>
            <a:off x="1934346" y="4777591"/>
            <a:ext cx="4429156"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7273"/>
            </a:schemeClr>
          </a:fillRef>
          <a:effectRef idx="2">
            <a:schemeClr val="accent1">
              <a:alpha val="90000"/>
              <a:hueOff val="0"/>
              <a:satOff val="0"/>
              <a:lumOff val="0"/>
              <a:alphaOff val="-7273"/>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kern="1200" dirty="0" smtClean="0">
                <a:latin typeface="Gill sans"/>
              </a:rPr>
              <a:t>Stock de Médicaments,</a:t>
            </a:r>
          </a:p>
          <a:p>
            <a:pPr lvl="0" algn="ctr" defTabSz="622300">
              <a:lnSpc>
                <a:spcPct val="90000"/>
              </a:lnSpc>
              <a:spcBef>
                <a:spcPct val="0"/>
              </a:spcBef>
              <a:spcAft>
                <a:spcPct val="35000"/>
              </a:spcAft>
            </a:pPr>
            <a:r>
              <a:rPr lang="fr-FR" sz="1400" b="1" kern="1200" dirty="0" smtClean="0">
                <a:latin typeface="Gill sans"/>
              </a:rPr>
              <a:t>Produits, Matières Premières</a:t>
            </a: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4" name="Forme libre 3"/>
          <p:cNvSpPr/>
          <p:nvPr/>
        </p:nvSpPr>
        <p:spPr>
          <a:xfrm>
            <a:off x="473602" y="1332037"/>
            <a:ext cx="3246694" cy="466000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chemeClr val="tx1"/>
                </a:solidFill>
                <a:latin typeface="Arial Black" pitchFamily="34" charset="0"/>
              </a:rPr>
              <a:t>INCENDIE &amp; RISQUES ANNEXES</a:t>
            </a:r>
            <a:endParaRPr lang="fr-FR" sz="1200" b="1" kern="1200" dirty="0" smtClean="0">
              <a:solidFill>
                <a:schemeClr val="tx1"/>
              </a:solidFill>
              <a:latin typeface="Arial Black" pitchFamily="34" charset="0"/>
            </a:endParaRPr>
          </a:p>
          <a:p>
            <a:pPr lvl="0" algn="ctr" defTabSz="622300">
              <a:lnSpc>
                <a:spcPct val="90000"/>
              </a:lnSpc>
              <a:spcBef>
                <a:spcPct val="0"/>
              </a:spcBef>
              <a:spcAft>
                <a:spcPct val="35000"/>
              </a:spcAft>
            </a:pPr>
            <a:endParaRPr lang="fr-FR" sz="1200" b="1" kern="1200" dirty="0" smtClean="0">
              <a:solidFill>
                <a:srgbClr val="C00000"/>
              </a:solidFill>
              <a:latin typeface="Arial Black" pitchFamily="34" charset="0"/>
            </a:endParaRPr>
          </a:p>
          <a:p>
            <a:pPr lvl="0" algn="ctr" defTabSz="622300">
              <a:lnSpc>
                <a:spcPct val="90000"/>
              </a:lnSpc>
              <a:spcBef>
                <a:spcPct val="0"/>
              </a:spcBef>
              <a:spcAft>
                <a:spcPct val="35000"/>
              </a:spcAft>
            </a:pPr>
            <a:r>
              <a:rPr lang="fr-FR" sz="1200" b="1" dirty="0" smtClean="0">
                <a:solidFill>
                  <a:srgbClr val="C00000"/>
                </a:solidFill>
                <a:latin typeface="Arial Black" pitchFamily="34" charset="0"/>
              </a:rPr>
              <a:t>LES EVENEMENTS GARANTIS</a:t>
            </a:r>
            <a:endParaRPr lang="fr-FR" sz="1200" b="1" i="1" kern="1200" dirty="0">
              <a:solidFill>
                <a:srgbClr val="C00000"/>
              </a:solidFill>
              <a:latin typeface="Arial Black" pitchFamily="34" charset="0"/>
            </a:endParaRPr>
          </a:p>
        </p:txBody>
      </p:sp>
      <p:sp>
        <p:nvSpPr>
          <p:cNvPr id="5" name="Forme libre 4"/>
          <p:cNvSpPr/>
          <p:nvPr/>
        </p:nvSpPr>
        <p:spPr>
          <a:xfrm>
            <a:off x="648462" y="2705889"/>
            <a:ext cx="2786082"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Incendie</a:t>
            </a:r>
            <a:r>
              <a:rPr lang="fr-FR" sz="1400" b="1" kern="1200" dirty="0" smtClean="0">
                <a:latin typeface="Gill sans"/>
              </a:rPr>
              <a:t>, Foudre, Explosion </a:t>
            </a:r>
          </a:p>
          <a:p>
            <a:pPr lvl="0" algn="ctr" defTabSz="622300">
              <a:lnSpc>
                <a:spcPct val="90000"/>
              </a:lnSpc>
              <a:spcBef>
                <a:spcPct val="0"/>
              </a:spcBef>
              <a:spcAft>
                <a:spcPct val="35000"/>
              </a:spcAft>
            </a:pPr>
            <a:endParaRPr lang="fr-FR" sz="1400" b="1" kern="1200" dirty="0">
              <a:latin typeface="Gill sans"/>
            </a:endParaRPr>
          </a:p>
        </p:txBody>
      </p:sp>
      <p:sp>
        <p:nvSpPr>
          <p:cNvPr id="6" name="Forme libre 5"/>
          <p:cNvSpPr/>
          <p:nvPr/>
        </p:nvSpPr>
        <p:spPr>
          <a:xfrm>
            <a:off x="651392" y="3721731"/>
            <a:ext cx="2783151"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3636"/>
            </a:schemeClr>
          </a:fillRef>
          <a:effectRef idx="2">
            <a:schemeClr val="accent1">
              <a:alpha val="90000"/>
              <a:hueOff val="0"/>
              <a:satOff val="0"/>
              <a:lumOff val="0"/>
              <a:alphaOff val="-3636"/>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400" b="1" dirty="0" smtClean="0">
              <a:latin typeface="Gill sans"/>
            </a:endParaRPr>
          </a:p>
          <a:p>
            <a:pPr lvl="0" algn="ctr" defTabSz="622300">
              <a:lnSpc>
                <a:spcPct val="90000"/>
              </a:lnSpc>
              <a:spcBef>
                <a:spcPct val="0"/>
              </a:spcBef>
              <a:spcAft>
                <a:spcPct val="35000"/>
              </a:spcAft>
            </a:pPr>
            <a:r>
              <a:rPr lang="fr-FR" sz="1400" b="1" dirty="0" smtClean="0">
                <a:latin typeface="Gill sans"/>
              </a:rPr>
              <a:t>Dégât des Eaux,</a:t>
            </a:r>
          </a:p>
          <a:p>
            <a:pPr lvl="0" algn="ctr" defTabSz="622300">
              <a:lnSpc>
                <a:spcPct val="90000"/>
              </a:lnSpc>
              <a:spcBef>
                <a:spcPct val="0"/>
              </a:spcBef>
              <a:spcAft>
                <a:spcPct val="35000"/>
              </a:spcAft>
            </a:pPr>
            <a:r>
              <a:rPr lang="fr-FR" sz="1400" b="1" dirty="0" smtClean="0">
                <a:latin typeface="Gill sans"/>
              </a:rPr>
              <a:t>Hautes Eaux &amp; Inondations</a:t>
            </a:r>
          </a:p>
          <a:p>
            <a:pPr lvl="0" algn="ctr" defTabSz="622300">
              <a:lnSpc>
                <a:spcPct val="90000"/>
              </a:lnSpc>
              <a:spcBef>
                <a:spcPct val="0"/>
              </a:spcBef>
              <a:spcAft>
                <a:spcPct val="35000"/>
              </a:spcAft>
            </a:pPr>
            <a:r>
              <a:rPr lang="fr-FR" sz="1400" b="1" kern="1200" dirty="0" smtClean="0">
                <a:latin typeface="Gill sans"/>
              </a:rPr>
              <a:t> </a:t>
            </a:r>
          </a:p>
        </p:txBody>
      </p:sp>
      <p:sp>
        <p:nvSpPr>
          <p:cNvPr id="7" name="Forme libre 6"/>
          <p:cNvSpPr/>
          <p:nvPr/>
        </p:nvSpPr>
        <p:spPr>
          <a:xfrm>
            <a:off x="651392" y="4750086"/>
            <a:ext cx="2783151"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7273"/>
            </a:schemeClr>
          </a:fillRef>
          <a:effectRef idx="2">
            <a:schemeClr val="accent1">
              <a:alpha val="90000"/>
              <a:hueOff val="0"/>
              <a:satOff val="0"/>
              <a:lumOff val="0"/>
              <a:alphaOff val="-7273"/>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kern="1200" dirty="0" smtClean="0">
                <a:latin typeface="Gill sans"/>
              </a:rPr>
              <a:t>Dommages Electriques:</a:t>
            </a:r>
          </a:p>
          <a:p>
            <a:pPr lvl="0" algn="ctr" defTabSz="622300">
              <a:lnSpc>
                <a:spcPct val="90000"/>
              </a:lnSpc>
              <a:spcBef>
                <a:spcPct val="0"/>
              </a:spcBef>
              <a:spcAft>
                <a:spcPct val="35000"/>
              </a:spcAft>
            </a:pPr>
            <a:r>
              <a:rPr lang="fr-FR" sz="1400" b="1" dirty="0" smtClean="0">
                <a:latin typeface="Gill sans"/>
              </a:rPr>
              <a:t>  -Equipements Electriques</a:t>
            </a:r>
          </a:p>
          <a:p>
            <a:pPr lvl="0" algn="ctr" defTabSz="622300">
              <a:lnSpc>
                <a:spcPct val="90000"/>
              </a:lnSpc>
              <a:spcBef>
                <a:spcPct val="0"/>
              </a:spcBef>
              <a:spcAft>
                <a:spcPct val="35000"/>
              </a:spcAft>
            </a:pPr>
            <a:r>
              <a:rPr lang="fr-FR" sz="1400" b="1" kern="1200" dirty="0" smtClean="0">
                <a:latin typeface="Gill sans"/>
              </a:rPr>
              <a:t>(ordinateurs, Climatiseurs…)</a:t>
            </a:r>
          </a:p>
        </p:txBody>
      </p:sp>
      <p:sp>
        <p:nvSpPr>
          <p:cNvPr id="9" name="Forme libre 8"/>
          <p:cNvSpPr/>
          <p:nvPr/>
        </p:nvSpPr>
        <p:spPr>
          <a:xfrm>
            <a:off x="4006048" y="1348567"/>
            <a:ext cx="3500462" cy="464347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1200" b="1" dirty="0" smtClean="0">
                <a:solidFill>
                  <a:schemeClr val="tx1"/>
                </a:solidFill>
                <a:latin typeface="Arial Black" pitchFamily="34" charset="0"/>
              </a:rPr>
              <a:t>INCENDIE &amp; RISQUES ANNEXES</a:t>
            </a:r>
          </a:p>
          <a:p>
            <a:pPr lvl="0" algn="ctr" defTabSz="622300">
              <a:lnSpc>
                <a:spcPct val="90000"/>
              </a:lnSpc>
              <a:spcBef>
                <a:spcPct val="0"/>
              </a:spcBef>
              <a:spcAft>
                <a:spcPct val="35000"/>
              </a:spcAft>
            </a:pPr>
            <a:endParaRPr lang="fr-FR" sz="1200" b="1" dirty="0" smtClean="0">
              <a:solidFill>
                <a:srgbClr val="C00000"/>
              </a:solidFill>
              <a:latin typeface="Arial Black" pitchFamily="34" charset="0"/>
            </a:endParaRPr>
          </a:p>
          <a:p>
            <a:pPr lvl="0" algn="ctr" defTabSz="622300">
              <a:lnSpc>
                <a:spcPct val="90000"/>
              </a:lnSpc>
              <a:spcBef>
                <a:spcPct val="0"/>
              </a:spcBef>
              <a:spcAft>
                <a:spcPct val="35000"/>
              </a:spcAft>
            </a:pPr>
            <a:r>
              <a:rPr lang="fr-FR" sz="1200" b="1" dirty="0" smtClean="0">
                <a:solidFill>
                  <a:srgbClr val="C00000"/>
                </a:solidFill>
                <a:latin typeface="Arial Black" pitchFamily="34" charset="0"/>
              </a:rPr>
              <a:t>EVENEMENTS  &amp; FRAIS GARANTIS</a:t>
            </a:r>
            <a:endParaRPr lang="fr-FR" sz="1200" b="1" i="1" dirty="0">
              <a:solidFill>
                <a:srgbClr val="C00000"/>
              </a:solidFill>
              <a:latin typeface="Arial Black" pitchFamily="34" charset="0"/>
            </a:endParaRPr>
          </a:p>
        </p:txBody>
      </p:sp>
      <p:sp>
        <p:nvSpPr>
          <p:cNvPr id="10" name="Forme libre 9"/>
          <p:cNvSpPr/>
          <p:nvPr/>
        </p:nvSpPr>
        <p:spPr>
          <a:xfrm>
            <a:off x="4220362" y="2705889"/>
            <a:ext cx="3071834" cy="962679"/>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0909"/>
            </a:schemeClr>
          </a:fillRef>
          <a:effectRef idx="2">
            <a:schemeClr val="accent1">
              <a:alpha val="90000"/>
              <a:hueOff val="0"/>
              <a:satOff val="0"/>
              <a:lumOff val="0"/>
              <a:alphaOff val="-10909"/>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Vol Par Effraction: </a:t>
            </a:r>
          </a:p>
          <a:p>
            <a:pPr lvl="0" algn="ctr" defTabSz="622300">
              <a:lnSpc>
                <a:spcPct val="90000"/>
              </a:lnSpc>
              <a:spcBef>
                <a:spcPct val="0"/>
              </a:spcBef>
              <a:spcAft>
                <a:spcPct val="35000"/>
              </a:spcAft>
            </a:pPr>
            <a:r>
              <a:rPr lang="fr-FR" sz="1400" b="1" dirty="0" smtClean="0">
                <a:latin typeface="Gill sans"/>
              </a:rPr>
              <a:t>Portant sur le contenu:  Stock, Matériels, Equipements, Espèces</a:t>
            </a:r>
          </a:p>
        </p:txBody>
      </p:sp>
      <p:sp>
        <p:nvSpPr>
          <p:cNvPr id="11" name="Forme libre 10"/>
          <p:cNvSpPr/>
          <p:nvPr/>
        </p:nvSpPr>
        <p:spPr>
          <a:xfrm>
            <a:off x="4220362" y="3848897"/>
            <a:ext cx="3071834" cy="819803"/>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4545"/>
            </a:schemeClr>
          </a:fillRef>
          <a:effectRef idx="2">
            <a:schemeClr val="accent1">
              <a:alpha val="90000"/>
              <a:hueOff val="0"/>
              <a:satOff val="0"/>
              <a:lumOff val="0"/>
              <a:alphaOff val="-14545"/>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kern="1200" dirty="0" smtClean="0">
                <a:latin typeface="Gill sans"/>
              </a:rPr>
              <a:t>Bris de Glaces:</a:t>
            </a:r>
          </a:p>
          <a:p>
            <a:pPr lvl="0" algn="ctr" defTabSz="622300">
              <a:lnSpc>
                <a:spcPct val="90000"/>
              </a:lnSpc>
              <a:spcBef>
                <a:spcPct val="0"/>
              </a:spcBef>
              <a:spcAft>
                <a:spcPct val="35000"/>
              </a:spcAft>
              <a:buFontTx/>
              <a:buChar char="-"/>
            </a:pPr>
            <a:r>
              <a:rPr lang="fr-FR" sz="1400" b="1" dirty="0" smtClean="0">
                <a:latin typeface="Gill sans"/>
              </a:rPr>
              <a:t>Baies Vitrées,</a:t>
            </a:r>
          </a:p>
          <a:p>
            <a:pPr lvl="0" algn="ctr" defTabSz="622300">
              <a:lnSpc>
                <a:spcPct val="90000"/>
              </a:lnSpc>
              <a:spcBef>
                <a:spcPct val="0"/>
              </a:spcBef>
              <a:spcAft>
                <a:spcPct val="35000"/>
              </a:spcAft>
            </a:pPr>
            <a:r>
              <a:rPr lang="fr-FR" sz="1400" b="1" kern="1200" dirty="0" smtClean="0">
                <a:latin typeface="Gill sans"/>
              </a:rPr>
              <a:t>-Enseignes Lumineux…</a:t>
            </a:r>
            <a:endParaRPr lang="fr-FR" sz="1400" b="1" kern="1200" dirty="0">
              <a:latin typeface="Gill sans"/>
            </a:endParaRPr>
          </a:p>
        </p:txBody>
      </p:sp>
      <p:sp>
        <p:nvSpPr>
          <p:cNvPr id="13" name="Forme libre 12"/>
          <p:cNvSpPr/>
          <p:nvPr/>
        </p:nvSpPr>
        <p:spPr>
          <a:xfrm>
            <a:off x="4220362" y="4849029"/>
            <a:ext cx="3071834" cy="891241"/>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18182"/>
            </a:schemeClr>
          </a:fillRef>
          <a:effectRef idx="2">
            <a:schemeClr val="accent1">
              <a:alpha val="90000"/>
              <a:hueOff val="0"/>
              <a:satOff val="0"/>
              <a:lumOff val="0"/>
              <a:alphaOff val="-18182"/>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400" b="1" dirty="0" smtClean="0">
                <a:latin typeface="Gill sans"/>
              </a:rPr>
              <a:t>Frais Complémentaires  (Privation Jouissance, Frais de Déblais)</a:t>
            </a:r>
          </a:p>
          <a:p>
            <a:pPr lvl="0" algn="ctr" defTabSz="622300">
              <a:lnSpc>
                <a:spcPct val="90000"/>
              </a:lnSpc>
              <a:spcBef>
                <a:spcPct val="0"/>
              </a:spcBef>
              <a:spcAft>
                <a:spcPct val="35000"/>
              </a:spcAft>
            </a:pPr>
            <a:r>
              <a:rPr lang="fr-FR" sz="1400" b="1" dirty="0" smtClean="0">
                <a:latin typeface="Gill sans"/>
              </a:rPr>
              <a:t>Recours des Voisins &amp; Tiers</a:t>
            </a:r>
            <a:endParaRPr lang="fr-FR" sz="1400" b="1" kern="1200" dirty="0">
              <a:latin typeface="Gill sans"/>
            </a:endParaRP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677689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fr-FR" sz="1600" b="1" dirty="0" smtClean="0">
                <a:solidFill>
                  <a:schemeClr val="bg1"/>
                </a:solidFill>
              </a:rPr>
              <a:t>ASSURANCE DES RISQUES PHARMACEUTIQUES: </a:t>
            </a:r>
            <a:r>
              <a:rPr lang="fr-FR" sz="1600" b="1" dirty="0" smtClean="0">
                <a:solidFill>
                  <a:srgbClr val="FF0000"/>
                </a:solidFill>
                <a:latin typeface="Arial Black" pitchFamily="34" charset="0"/>
              </a:rPr>
              <a:t>PHARM’ASSUR</a:t>
            </a:r>
            <a:endParaRPr lang="fr-FR" sz="1600" b="1" dirty="0">
              <a:solidFill>
                <a:srgbClr val="FF0000"/>
              </a:solidFill>
              <a:latin typeface="Arial Black" pitchFamily="34" charset="0"/>
            </a:endParaRPr>
          </a:p>
        </p:txBody>
      </p:sp>
      <p:sp>
        <p:nvSpPr>
          <p:cNvPr id="4" name="Forme libre 3"/>
          <p:cNvSpPr/>
          <p:nvPr/>
        </p:nvSpPr>
        <p:spPr>
          <a:xfrm>
            <a:off x="505586" y="1277129"/>
            <a:ext cx="7143800" cy="4660000"/>
          </a:xfrm>
          <a:custGeom>
            <a:avLst/>
            <a:gdLst>
              <a:gd name="connsiteX0" fmla="*/ 0 w 1777908"/>
              <a:gd name="connsiteY0" fmla="*/ 177791 h 4536503"/>
              <a:gd name="connsiteX1" fmla="*/ 177791 w 1777908"/>
              <a:gd name="connsiteY1" fmla="*/ 0 h 4536503"/>
              <a:gd name="connsiteX2" fmla="*/ 1600117 w 1777908"/>
              <a:gd name="connsiteY2" fmla="*/ 0 h 4536503"/>
              <a:gd name="connsiteX3" fmla="*/ 1777908 w 1777908"/>
              <a:gd name="connsiteY3" fmla="*/ 177791 h 4536503"/>
              <a:gd name="connsiteX4" fmla="*/ 1777908 w 1777908"/>
              <a:gd name="connsiteY4" fmla="*/ 4358712 h 4536503"/>
              <a:gd name="connsiteX5" fmla="*/ 1600117 w 1777908"/>
              <a:gd name="connsiteY5" fmla="*/ 4536503 h 4536503"/>
              <a:gd name="connsiteX6" fmla="*/ 177791 w 1777908"/>
              <a:gd name="connsiteY6" fmla="*/ 4536503 h 4536503"/>
              <a:gd name="connsiteX7" fmla="*/ 0 w 1777908"/>
              <a:gd name="connsiteY7" fmla="*/ 4358712 h 4536503"/>
              <a:gd name="connsiteX8" fmla="*/ 0 w 1777908"/>
              <a:gd name="connsiteY8" fmla="*/ 177791 h 453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908" h="4536503">
                <a:moveTo>
                  <a:pt x="0" y="177791"/>
                </a:moveTo>
                <a:cubicBezTo>
                  <a:pt x="0" y="79600"/>
                  <a:pt x="79600" y="0"/>
                  <a:pt x="177791" y="0"/>
                </a:cubicBezTo>
                <a:lnTo>
                  <a:pt x="1600117" y="0"/>
                </a:lnTo>
                <a:cubicBezTo>
                  <a:pt x="1698308" y="0"/>
                  <a:pt x="1777908" y="79600"/>
                  <a:pt x="1777908" y="177791"/>
                </a:cubicBezTo>
                <a:lnTo>
                  <a:pt x="1777908" y="4358712"/>
                </a:lnTo>
                <a:cubicBezTo>
                  <a:pt x="1777908" y="4456903"/>
                  <a:pt x="1698308" y="4536503"/>
                  <a:pt x="1600117" y="4536503"/>
                </a:cubicBezTo>
                <a:lnTo>
                  <a:pt x="177791" y="4536503"/>
                </a:lnTo>
                <a:cubicBezTo>
                  <a:pt x="79600" y="4536503"/>
                  <a:pt x="0" y="4456903"/>
                  <a:pt x="0" y="4358712"/>
                </a:cubicBezTo>
                <a:lnTo>
                  <a:pt x="0" y="177791"/>
                </a:lnTo>
                <a:close/>
              </a:path>
            </a:pathLst>
          </a:custGeom>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53340" tIns="53340" rIns="53340" bIns="3228892" numCol="1" spcCol="1270" anchor="ctr" anchorCtr="0">
            <a:noAutofit/>
          </a:bodyPr>
          <a:lstStyle/>
          <a:p>
            <a:pPr lvl="0" algn="ctr" defTabSz="622300">
              <a:lnSpc>
                <a:spcPct val="90000"/>
              </a:lnSpc>
              <a:spcBef>
                <a:spcPct val="0"/>
              </a:spcBef>
              <a:spcAft>
                <a:spcPct val="35000"/>
              </a:spcAft>
            </a:pPr>
            <a:r>
              <a:rPr lang="fr-FR" sz="2800" b="1" dirty="0" smtClean="0">
                <a:solidFill>
                  <a:srgbClr val="C00000"/>
                </a:solidFill>
                <a:latin typeface="Arial Black" pitchFamily="34" charset="0"/>
              </a:rPr>
              <a:t>PHARM’ASSUR</a:t>
            </a:r>
            <a:endParaRPr lang="fr-FR" sz="1200" b="1" kern="1200" dirty="0" smtClean="0">
              <a:solidFill>
                <a:srgbClr val="C00000"/>
              </a:solidFill>
              <a:latin typeface="Arial Black" pitchFamily="34" charset="0"/>
            </a:endParaRPr>
          </a:p>
          <a:p>
            <a:pPr lvl="0" algn="ctr" defTabSz="622300">
              <a:lnSpc>
                <a:spcPct val="90000"/>
              </a:lnSpc>
              <a:spcBef>
                <a:spcPct val="0"/>
              </a:spcBef>
              <a:spcAft>
                <a:spcPct val="35000"/>
              </a:spcAft>
            </a:pPr>
            <a:r>
              <a:rPr lang="fr-FR" sz="3200" b="1" dirty="0" smtClean="0">
                <a:solidFill>
                  <a:srgbClr val="C00000"/>
                </a:solidFill>
                <a:latin typeface="Arial Black" pitchFamily="34" charset="0"/>
              </a:rPr>
              <a:t>=</a:t>
            </a:r>
            <a:endParaRPr lang="fr-FR" sz="3200" b="1" i="1" kern="1200" dirty="0">
              <a:solidFill>
                <a:srgbClr val="C00000"/>
              </a:solidFill>
              <a:latin typeface="Arial Black" pitchFamily="34" charset="0"/>
            </a:endParaRPr>
          </a:p>
        </p:txBody>
      </p:sp>
      <p:sp>
        <p:nvSpPr>
          <p:cNvPr id="5" name="Forme libre 4"/>
          <p:cNvSpPr/>
          <p:nvPr/>
        </p:nvSpPr>
        <p:spPr>
          <a:xfrm>
            <a:off x="1505718" y="2634451"/>
            <a:ext cx="5214974" cy="1214446"/>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0"/>
            </a:schemeClr>
          </a:fillRef>
          <a:effectRef idx="2">
            <a:schemeClr val="accent1">
              <a:alpha val="90000"/>
              <a:hueOff val="0"/>
              <a:satOff val="0"/>
              <a:lumOff val="0"/>
              <a:alphaOff val="0"/>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endParaRPr lang="fr-FR" sz="1600" b="1" dirty="0" smtClean="0">
              <a:latin typeface="Gill sans"/>
            </a:endParaRPr>
          </a:p>
          <a:p>
            <a:pPr lvl="0" algn="ctr" defTabSz="622300">
              <a:lnSpc>
                <a:spcPct val="90000"/>
              </a:lnSpc>
              <a:spcBef>
                <a:spcPct val="0"/>
              </a:spcBef>
              <a:spcAft>
                <a:spcPct val="35000"/>
              </a:spcAft>
            </a:pPr>
            <a:r>
              <a:rPr lang="fr-FR" sz="1800" b="1" dirty="0" smtClean="0">
                <a:latin typeface="Gill sans"/>
              </a:rPr>
              <a:t>Assurances des Responsabilités</a:t>
            </a:r>
          </a:p>
          <a:p>
            <a:pPr lvl="0" algn="ctr" defTabSz="622300">
              <a:lnSpc>
                <a:spcPct val="90000"/>
              </a:lnSpc>
              <a:spcBef>
                <a:spcPct val="0"/>
              </a:spcBef>
              <a:spcAft>
                <a:spcPct val="35000"/>
              </a:spcAft>
            </a:pPr>
            <a:r>
              <a:rPr lang="fr-FR" sz="1800" b="1" kern="1200" dirty="0" smtClean="0">
                <a:latin typeface="Gill sans"/>
              </a:rPr>
              <a:t>Du</a:t>
            </a:r>
          </a:p>
          <a:p>
            <a:pPr lvl="0" algn="ctr" defTabSz="622300">
              <a:lnSpc>
                <a:spcPct val="90000"/>
              </a:lnSpc>
              <a:spcBef>
                <a:spcPct val="0"/>
              </a:spcBef>
              <a:spcAft>
                <a:spcPct val="35000"/>
              </a:spcAft>
            </a:pPr>
            <a:r>
              <a:rPr lang="fr-FR" sz="1800" b="1" dirty="0" smtClean="0">
                <a:latin typeface="Gill sans"/>
              </a:rPr>
              <a:t>Pharmacien</a:t>
            </a:r>
            <a:endParaRPr lang="fr-FR" sz="1800" b="1" kern="1200" dirty="0" smtClean="0">
              <a:latin typeface="Gill sans"/>
            </a:endParaRPr>
          </a:p>
          <a:p>
            <a:pPr lvl="0" algn="ctr" defTabSz="622300">
              <a:lnSpc>
                <a:spcPct val="90000"/>
              </a:lnSpc>
              <a:spcBef>
                <a:spcPct val="0"/>
              </a:spcBef>
              <a:spcAft>
                <a:spcPct val="35000"/>
              </a:spcAft>
            </a:pPr>
            <a:endParaRPr lang="fr-FR" sz="1400" b="1" kern="1200" dirty="0">
              <a:latin typeface="Gill sans"/>
            </a:endParaRPr>
          </a:p>
        </p:txBody>
      </p:sp>
      <p:sp>
        <p:nvSpPr>
          <p:cNvPr id="7" name="Forme libre 6"/>
          <p:cNvSpPr/>
          <p:nvPr/>
        </p:nvSpPr>
        <p:spPr>
          <a:xfrm>
            <a:off x="1577156" y="4134649"/>
            <a:ext cx="5143536" cy="1285884"/>
          </a:xfrm>
          <a:custGeom>
            <a:avLst/>
            <a:gdLst>
              <a:gd name="connsiteX0" fmla="*/ 0 w 1422326"/>
              <a:gd name="connsiteY0" fmla="*/ 89124 h 891241"/>
              <a:gd name="connsiteX1" fmla="*/ 89124 w 1422326"/>
              <a:gd name="connsiteY1" fmla="*/ 0 h 891241"/>
              <a:gd name="connsiteX2" fmla="*/ 1333202 w 1422326"/>
              <a:gd name="connsiteY2" fmla="*/ 0 h 891241"/>
              <a:gd name="connsiteX3" fmla="*/ 1422326 w 1422326"/>
              <a:gd name="connsiteY3" fmla="*/ 89124 h 891241"/>
              <a:gd name="connsiteX4" fmla="*/ 1422326 w 1422326"/>
              <a:gd name="connsiteY4" fmla="*/ 802117 h 891241"/>
              <a:gd name="connsiteX5" fmla="*/ 1333202 w 1422326"/>
              <a:gd name="connsiteY5" fmla="*/ 891241 h 891241"/>
              <a:gd name="connsiteX6" fmla="*/ 89124 w 1422326"/>
              <a:gd name="connsiteY6" fmla="*/ 891241 h 891241"/>
              <a:gd name="connsiteX7" fmla="*/ 0 w 1422326"/>
              <a:gd name="connsiteY7" fmla="*/ 802117 h 891241"/>
              <a:gd name="connsiteX8" fmla="*/ 0 w 1422326"/>
              <a:gd name="connsiteY8" fmla="*/ 89124 h 89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326" h="891241">
                <a:moveTo>
                  <a:pt x="0" y="89124"/>
                </a:moveTo>
                <a:cubicBezTo>
                  <a:pt x="0" y="39902"/>
                  <a:pt x="39902" y="0"/>
                  <a:pt x="89124" y="0"/>
                </a:cubicBezTo>
                <a:lnTo>
                  <a:pt x="1333202" y="0"/>
                </a:lnTo>
                <a:cubicBezTo>
                  <a:pt x="1382424" y="0"/>
                  <a:pt x="1422326" y="39902"/>
                  <a:pt x="1422326" y="89124"/>
                </a:cubicBezTo>
                <a:lnTo>
                  <a:pt x="1422326" y="802117"/>
                </a:lnTo>
                <a:cubicBezTo>
                  <a:pt x="1422326" y="851339"/>
                  <a:pt x="1382424" y="891241"/>
                  <a:pt x="1333202" y="891241"/>
                </a:cubicBezTo>
                <a:lnTo>
                  <a:pt x="89124" y="891241"/>
                </a:lnTo>
                <a:cubicBezTo>
                  <a:pt x="39902" y="891241"/>
                  <a:pt x="0" y="851339"/>
                  <a:pt x="0" y="802117"/>
                </a:cubicBezTo>
                <a:lnTo>
                  <a:pt x="0" y="8912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alpha val="90000"/>
              <a:hueOff val="0"/>
              <a:satOff val="0"/>
              <a:lumOff val="0"/>
              <a:alphaOff val="-7273"/>
            </a:schemeClr>
          </a:fillRef>
          <a:effectRef idx="2">
            <a:schemeClr val="accent1">
              <a:alpha val="90000"/>
              <a:hueOff val="0"/>
              <a:satOff val="0"/>
              <a:lumOff val="0"/>
              <a:alphaOff val="-7273"/>
            </a:schemeClr>
          </a:effectRef>
          <a:fontRef idx="minor">
            <a:schemeClr val="lt1"/>
          </a:fontRef>
        </p:style>
        <p:txBody>
          <a:bodyPr spcFirstLastPara="0" vert="horz" wrap="square" lIns="61664" tIns="52774" rIns="61664" bIns="52774" numCol="1" spcCol="1270" anchor="ctr" anchorCtr="0">
            <a:noAutofit/>
          </a:bodyPr>
          <a:lstStyle/>
          <a:p>
            <a:pPr lvl="0" algn="ctr" defTabSz="622300">
              <a:lnSpc>
                <a:spcPct val="90000"/>
              </a:lnSpc>
              <a:spcBef>
                <a:spcPct val="0"/>
              </a:spcBef>
              <a:spcAft>
                <a:spcPct val="35000"/>
              </a:spcAft>
            </a:pPr>
            <a:r>
              <a:rPr lang="fr-FR" sz="1800" b="1" dirty="0" smtClean="0">
                <a:latin typeface="Gill sans"/>
              </a:rPr>
              <a:t>Assurance des Biens Affectés à l’exploitation </a:t>
            </a:r>
          </a:p>
          <a:p>
            <a:pPr lvl="0" algn="ctr" defTabSz="622300">
              <a:lnSpc>
                <a:spcPct val="90000"/>
              </a:lnSpc>
              <a:spcBef>
                <a:spcPct val="0"/>
              </a:spcBef>
              <a:spcAft>
                <a:spcPct val="35000"/>
              </a:spcAft>
            </a:pPr>
            <a:r>
              <a:rPr lang="fr-FR" sz="1800" b="1" dirty="0" smtClean="0">
                <a:latin typeface="Gill sans"/>
              </a:rPr>
              <a:t>Du</a:t>
            </a:r>
            <a:endParaRPr lang="fr-FR" sz="1800" b="1" dirty="0" smtClean="0">
              <a:solidFill>
                <a:srgbClr val="FF0000"/>
              </a:solidFill>
              <a:latin typeface="Gill sans"/>
            </a:endParaRPr>
          </a:p>
          <a:p>
            <a:pPr lvl="0" algn="ctr" defTabSz="622300">
              <a:lnSpc>
                <a:spcPct val="90000"/>
              </a:lnSpc>
              <a:spcBef>
                <a:spcPct val="0"/>
              </a:spcBef>
              <a:spcAft>
                <a:spcPct val="35000"/>
              </a:spcAft>
            </a:pPr>
            <a:r>
              <a:rPr lang="fr-FR" sz="1800" b="1" dirty="0" smtClean="0">
                <a:solidFill>
                  <a:schemeClr val="bg1"/>
                </a:solidFill>
                <a:latin typeface="Gill sans"/>
              </a:rPr>
              <a:t>Pharmacien</a:t>
            </a:r>
            <a:endParaRPr lang="fr-FR" sz="1800" b="1" kern="1200" dirty="0" smtClean="0">
              <a:solidFill>
                <a:schemeClr val="bg1"/>
              </a:solidFill>
              <a:latin typeface="Gill sans"/>
            </a:endParaRPr>
          </a:p>
        </p:txBody>
      </p:sp>
    </p:spTree>
    <p:extLst>
      <p:ext uri="{BB962C8B-B14F-4D97-AF65-F5344CB8AC3E}">
        <p14:creationId xmlns="" xmlns:p14="http://schemas.microsoft.com/office/powerpoint/2010/main" val="14329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4520" y="2052117"/>
            <a:ext cx="9217024" cy="782901"/>
          </a:xfrm>
        </p:spPr>
        <p:txBody>
          <a:bodyPr>
            <a:noAutofit/>
          </a:bodyPr>
          <a:lstStyle/>
          <a:p>
            <a:pPr algn="ctr"/>
            <a:r>
              <a:rPr lang="en-US" sz="4800" b="1" dirty="0" smtClean="0">
                <a:solidFill>
                  <a:schemeClr val="tx2">
                    <a:lumMod val="60000"/>
                    <a:lumOff val="40000"/>
                  </a:schemeClr>
                </a:solidFill>
              </a:rPr>
              <a:t>PHARMACIEN= HOMME CLE</a:t>
            </a:r>
            <a:endParaRPr lang="en-US" sz="4800" b="1" i="1" dirty="0" smtClean="0">
              <a:solidFill>
                <a:schemeClr val="tx2">
                  <a:lumMod val="60000"/>
                  <a:lumOff val="40000"/>
                </a:schemeClr>
              </a:solidFill>
            </a:endParaRPr>
          </a:p>
        </p:txBody>
      </p:sp>
    </p:spTree>
    <p:extLst>
      <p:ext uri="{BB962C8B-B14F-4D97-AF65-F5344CB8AC3E}">
        <p14:creationId xmlns="" xmlns:p14="http://schemas.microsoft.com/office/powerpoint/2010/main" val="1056962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p:cNvSpPr txBox="1">
            <a:spLocks/>
          </p:cNvSpPr>
          <p:nvPr/>
        </p:nvSpPr>
        <p:spPr>
          <a:xfrm>
            <a:off x="28346" y="420967"/>
            <a:ext cx="7857014" cy="427534"/>
          </a:xfrm>
          <a:prstGeom prst="rect">
            <a:avLst/>
          </a:prstGeom>
        </p:spPr>
        <p:txBody>
          <a:bodyPr/>
          <a:lstStyle>
            <a:lvl1pPr algn="l" rtl="0" eaLnBrk="0" fontAlgn="base" hangingPunct="0">
              <a:spcBef>
                <a:spcPct val="0"/>
              </a:spcBef>
              <a:spcAft>
                <a:spcPct val="0"/>
              </a:spcAft>
              <a:defRPr sz="2000">
                <a:solidFill>
                  <a:srgbClr val="3F3F3F"/>
                </a:solidFill>
                <a:latin typeface="+mj-lt"/>
                <a:ea typeface="+mj-ea"/>
                <a:cs typeface="+mj-cs"/>
              </a:defRPr>
            </a:lvl1pPr>
            <a:lvl2pPr algn="l" rtl="0" eaLnBrk="0" fontAlgn="base" hangingPunct="0">
              <a:spcBef>
                <a:spcPct val="0"/>
              </a:spcBef>
              <a:spcAft>
                <a:spcPct val="0"/>
              </a:spcAft>
              <a:defRPr sz="2000">
                <a:solidFill>
                  <a:srgbClr val="3F3F3F"/>
                </a:solidFill>
                <a:latin typeface="Trebuchet MS" pitchFamily="34" charset="0"/>
                <a:cs typeface="Arial" pitchFamily="34" charset="0"/>
              </a:defRPr>
            </a:lvl2pPr>
            <a:lvl3pPr algn="l" rtl="0" eaLnBrk="0" fontAlgn="base" hangingPunct="0">
              <a:spcBef>
                <a:spcPct val="0"/>
              </a:spcBef>
              <a:spcAft>
                <a:spcPct val="0"/>
              </a:spcAft>
              <a:defRPr sz="2000">
                <a:solidFill>
                  <a:srgbClr val="3F3F3F"/>
                </a:solidFill>
                <a:latin typeface="Trebuchet MS" pitchFamily="34" charset="0"/>
                <a:cs typeface="Arial" pitchFamily="34" charset="0"/>
              </a:defRPr>
            </a:lvl3pPr>
            <a:lvl4pPr algn="l" rtl="0" eaLnBrk="0" fontAlgn="base" hangingPunct="0">
              <a:spcBef>
                <a:spcPct val="0"/>
              </a:spcBef>
              <a:spcAft>
                <a:spcPct val="0"/>
              </a:spcAft>
              <a:defRPr sz="2000">
                <a:solidFill>
                  <a:srgbClr val="3F3F3F"/>
                </a:solidFill>
                <a:latin typeface="Trebuchet MS" pitchFamily="34" charset="0"/>
                <a:cs typeface="Arial" pitchFamily="34" charset="0"/>
              </a:defRPr>
            </a:lvl4pPr>
            <a:lvl5pPr algn="l" rtl="0" eaLnBrk="0" fontAlgn="base" hangingPunct="0">
              <a:spcBef>
                <a:spcPct val="0"/>
              </a:spcBef>
              <a:spcAft>
                <a:spcPct val="0"/>
              </a:spcAft>
              <a:defRPr sz="2000">
                <a:solidFill>
                  <a:srgbClr val="3F3F3F"/>
                </a:solidFill>
                <a:latin typeface="Trebuchet MS" pitchFamily="34" charset="0"/>
                <a:cs typeface="Arial" pitchFamily="34" charset="0"/>
              </a:defRPr>
            </a:lvl5pPr>
            <a:lvl6pPr marL="389468" algn="l" rtl="0" fontAlgn="base">
              <a:spcBef>
                <a:spcPct val="0"/>
              </a:spcBef>
              <a:spcAft>
                <a:spcPct val="0"/>
              </a:spcAft>
              <a:defRPr sz="2000">
                <a:solidFill>
                  <a:srgbClr val="3F3F3F"/>
                </a:solidFill>
                <a:latin typeface="Trebuchet MS" pitchFamily="34" charset="0"/>
                <a:cs typeface="Arial" pitchFamily="34" charset="0"/>
              </a:defRPr>
            </a:lvl6pPr>
            <a:lvl7pPr marL="778933" algn="l" rtl="0" fontAlgn="base">
              <a:spcBef>
                <a:spcPct val="0"/>
              </a:spcBef>
              <a:spcAft>
                <a:spcPct val="0"/>
              </a:spcAft>
              <a:defRPr sz="2000">
                <a:solidFill>
                  <a:srgbClr val="3F3F3F"/>
                </a:solidFill>
                <a:latin typeface="Trebuchet MS" pitchFamily="34" charset="0"/>
                <a:cs typeface="Arial" pitchFamily="34" charset="0"/>
              </a:defRPr>
            </a:lvl7pPr>
            <a:lvl8pPr marL="1168401" algn="l" rtl="0" fontAlgn="base">
              <a:spcBef>
                <a:spcPct val="0"/>
              </a:spcBef>
              <a:spcAft>
                <a:spcPct val="0"/>
              </a:spcAft>
              <a:defRPr sz="2000">
                <a:solidFill>
                  <a:srgbClr val="3F3F3F"/>
                </a:solidFill>
                <a:latin typeface="Trebuchet MS" pitchFamily="34" charset="0"/>
                <a:cs typeface="Arial" pitchFamily="34" charset="0"/>
              </a:defRPr>
            </a:lvl8pPr>
            <a:lvl9pPr marL="1557865" algn="l" rtl="0" fontAlgn="base">
              <a:spcBef>
                <a:spcPct val="0"/>
              </a:spcBef>
              <a:spcAft>
                <a:spcPct val="0"/>
              </a:spcAft>
              <a:defRPr sz="2000">
                <a:solidFill>
                  <a:srgbClr val="3F3F3F"/>
                </a:solidFill>
                <a:latin typeface="Trebuchet MS" pitchFamily="34" charset="0"/>
                <a:cs typeface="Arial" pitchFamily="34" charset="0"/>
              </a:defRPr>
            </a:lvl9pPr>
          </a:lstStyle>
          <a:p>
            <a:pPr marL="342900" indent="-342900"/>
            <a:r>
              <a:rPr lang="en-US" sz="1600" b="1" i="1" dirty="0" smtClean="0">
                <a:solidFill>
                  <a:schemeClr val="bg1"/>
                </a:solidFill>
              </a:rPr>
              <a:t>ASSURANCE DES  RISQUES PHARMACEUTIQUES</a:t>
            </a:r>
            <a:endParaRPr lang="en-US" sz="1600" b="1" i="1" dirty="0">
              <a:solidFill>
                <a:schemeClr val="bg1"/>
              </a:solidFill>
            </a:endParaRPr>
          </a:p>
        </p:txBody>
      </p:sp>
      <p:graphicFrame>
        <p:nvGraphicFramePr>
          <p:cNvPr id="6" name="Diagramme 5"/>
          <p:cNvGraphicFramePr/>
          <p:nvPr>
            <p:extLst>
              <p:ext uri="{D42A27DB-BD31-4B8C-83A1-F6EECF244321}">
                <p14:modId xmlns="" xmlns:p14="http://schemas.microsoft.com/office/powerpoint/2010/main" val="1195228663"/>
              </p:ext>
            </p:extLst>
          </p:nvPr>
        </p:nvGraphicFramePr>
        <p:xfrm>
          <a:off x="396528" y="1121798"/>
          <a:ext cx="2966578" cy="5018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e 6"/>
          <p:cNvGrpSpPr/>
          <p:nvPr/>
        </p:nvGrpSpPr>
        <p:grpSpPr>
          <a:xfrm>
            <a:off x="3434544" y="2634451"/>
            <a:ext cx="6500858" cy="2071702"/>
            <a:chOff x="2589767" y="-140707"/>
            <a:chExt cx="4320480" cy="1906477"/>
          </a:xfrm>
          <a:scene3d>
            <a:camera prst="orthographicFront"/>
            <a:lightRig rig="flat" dir="t"/>
          </a:scene3d>
        </p:grpSpPr>
        <p:sp>
          <p:nvSpPr>
            <p:cNvPr id="8" name="Flèche droite 7"/>
            <p:cNvSpPr/>
            <p:nvPr/>
          </p:nvSpPr>
          <p:spPr>
            <a:xfrm>
              <a:off x="2589767" y="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9" name="Flèche droite 4"/>
            <p:cNvSpPr/>
            <p:nvPr/>
          </p:nvSpPr>
          <p:spPr>
            <a:xfrm>
              <a:off x="2589767" y="-140707"/>
              <a:ext cx="3878613" cy="1906477"/>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2" indent="-179388" defTabSz="622300">
                <a:lnSpc>
                  <a:spcPct val="90000"/>
                </a:lnSpc>
                <a:spcBef>
                  <a:spcPct val="0"/>
                </a:spcBef>
                <a:spcAft>
                  <a:spcPct val="15000"/>
                </a:spcAft>
              </a:pPr>
              <a:r>
                <a:rPr lang="fr-FR" sz="1800" b="1" dirty="0" smtClean="0">
                  <a:solidFill>
                    <a:schemeClr val="tx1"/>
                  </a:solidFill>
                  <a:latin typeface="Arial" panose="020B0604020202020204" pitchFamily="34" charset="0"/>
                  <a:cs typeface="Arial" panose="020B0604020202020204" pitchFamily="34" charset="0"/>
                </a:rPr>
                <a:t>« D’une Structure Sociale : la cellule familiale » </a:t>
              </a:r>
            </a:p>
          </p:txBody>
        </p:sp>
      </p:grpSp>
      <p:grpSp>
        <p:nvGrpSpPr>
          <p:cNvPr id="4" name="Groupe 19"/>
          <p:cNvGrpSpPr/>
          <p:nvPr/>
        </p:nvGrpSpPr>
        <p:grpSpPr>
          <a:xfrm>
            <a:off x="3363106" y="4491839"/>
            <a:ext cx="6572294" cy="1751341"/>
            <a:chOff x="2542290" y="3613901"/>
            <a:chExt cx="4367957" cy="1642682"/>
          </a:xfrm>
          <a:scene3d>
            <a:camera prst="orthographicFront"/>
            <a:lightRig rig="flat" dir="t"/>
          </a:scene3d>
        </p:grpSpPr>
        <p:sp>
          <p:nvSpPr>
            <p:cNvPr id="21" name="Flèche droite 20"/>
            <p:cNvSpPr/>
            <p:nvPr/>
          </p:nvSpPr>
          <p:spPr>
            <a:xfrm>
              <a:off x="2589767" y="3613901"/>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22" name="Flèche droite 4"/>
            <p:cNvSpPr/>
            <p:nvPr/>
          </p:nvSpPr>
          <p:spPr>
            <a:xfrm>
              <a:off x="2542290" y="3814918"/>
              <a:ext cx="3845702" cy="1236329"/>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algn="l" defTabSz="622300">
                <a:lnSpc>
                  <a:spcPct val="90000"/>
                </a:lnSpc>
                <a:spcBef>
                  <a:spcPct val="0"/>
                </a:spcBef>
                <a:spcAft>
                  <a:spcPct val="15000"/>
                </a:spcAft>
              </a:pPr>
              <a:r>
                <a:rPr lang="fr-FR" sz="1400" b="1" kern="1200" dirty="0" smtClean="0">
                  <a:solidFill>
                    <a:srgbClr val="002060"/>
                  </a:solidFill>
                  <a:latin typeface="Arial" panose="020B0604020202020204" pitchFamily="34" charset="0"/>
                  <a:ea typeface="+mn-ea"/>
                  <a:cs typeface="Arial" panose="020B0604020202020204" pitchFamily="34" charset="0"/>
                </a:rPr>
                <a:t> </a:t>
              </a:r>
              <a:r>
                <a:rPr lang="fr-FR" sz="1800" b="1" kern="1200" dirty="0" smtClean="0">
                  <a:solidFill>
                    <a:srgbClr val="C00000"/>
                  </a:solidFill>
                  <a:latin typeface="Arial" panose="020B0604020202020204" pitchFamily="34" charset="0"/>
                  <a:ea typeface="+mn-ea"/>
                  <a:cs typeface="Arial" panose="020B0604020202020204" pitchFamily="34" charset="0"/>
                </a:rPr>
                <a:t>« Ils exercent Majoritairement dans le secteur privé et ne sont pas obligatoirement  assujettis à un régime de sécurité sociale, pour bénéficier de  couvertures/prestations sociales » </a:t>
              </a:r>
            </a:p>
            <a:p>
              <a:pPr marL="269875" lvl="1" indent="-179388" algn="l" defTabSz="622300">
                <a:lnSpc>
                  <a:spcPct val="90000"/>
                </a:lnSpc>
                <a:spcBef>
                  <a:spcPct val="0"/>
                </a:spcBef>
                <a:spcAft>
                  <a:spcPct val="15000"/>
                </a:spcAft>
              </a:pPr>
              <a:r>
                <a:rPr lang="fr-FR" sz="1800" b="1" dirty="0" smtClean="0">
                  <a:solidFill>
                    <a:srgbClr val="C00000"/>
                  </a:solidFill>
                  <a:latin typeface="Arial" panose="020B0604020202020204" pitchFamily="34" charset="0"/>
                  <a:cs typeface="Arial" panose="020B0604020202020204" pitchFamily="34" charset="0"/>
                </a:rPr>
                <a:t>   (Retraite, Santé, Education…)</a:t>
              </a:r>
              <a:r>
                <a:rPr lang="fr-FR" sz="1800" b="1" kern="1200" dirty="0" smtClean="0">
                  <a:solidFill>
                    <a:srgbClr val="C00000"/>
                  </a:solidFill>
                  <a:latin typeface="Arial" panose="020B0604020202020204" pitchFamily="34" charset="0"/>
                  <a:ea typeface="+mn-ea"/>
                  <a:cs typeface="Arial" panose="020B0604020202020204" pitchFamily="34" charset="0"/>
                </a:rPr>
                <a:t>  </a:t>
              </a:r>
              <a:r>
                <a:rPr lang="fr-FR" sz="1800" b="0" kern="1200" dirty="0" smtClean="0">
                  <a:solidFill>
                    <a:srgbClr val="C00000"/>
                  </a:solidFill>
                  <a:latin typeface="Arial" panose="020B0604020202020204" pitchFamily="34" charset="0"/>
                  <a:ea typeface="+mn-ea"/>
                  <a:cs typeface="Arial" panose="020B0604020202020204" pitchFamily="34" charset="0"/>
                </a:rPr>
                <a:t> </a:t>
              </a:r>
              <a:endParaRPr lang="fr-FR" sz="1800" b="1" kern="1200" dirty="0">
                <a:solidFill>
                  <a:srgbClr val="C00000"/>
                </a:solidFill>
                <a:latin typeface="Arial" panose="020B0604020202020204" pitchFamily="34" charset="0"/>
                <a:ea typeface="+mn-ea"/>
                <a:cs typeface="Arial" panose="020B0604020202020204" pitchFamily="34" charset="0"/>
              </a:endParaRPr>
            </a:p>
          </p:txBody>
        </p:sp>
      </p:grpSp>
      <p:grpSp>
        <p:nvGrpSpPr>
          <p:cNvPr id="5" name="Groupe 28"/>
          <p:cNvGrpSpPr/>
          <p:nvPr/>
        </p:nvGrpSpPr>
        <p:grpSpPr>
          <a:xfrm>
            <a:off x="3363105" y="1088342"/>
            <a:ext cx="6572297" cy="1760423"/>
            <a:chOff x="2532964" y="1806950"/>
            <a:chExt cx="4369025" cy="1642682"/>
          </a:xfrm>
          <a:scene3d>
            <a:camera prst="orthographicFront"/>
            <a:lightRig rig="flat" dir="t"/>
          </a:scene3d>
        </p:grpSpPr>
        <p:sp>
          <p:nvSpPr>
            <p:cNvPr id="30" name="Flèche droite 29"/>
            <p:cNvSpPr/>
            <p:nvPr/>
          </p:nvSpPr>
          <p:spPr>
            <a:xfrm>
              <a:off x="2581509" y="1806950"/>
              <a:ext cx="4320480" cy="1642682"/>
            </a:xfrm>
            <a:prstGeom prst="rightArrow">
              <a:avLst>
                <a:gd name="adj1" fmla="val 75000"/>
                <a:gd name="adj2" fmla="val 50000"/>
              </a:avLst>
            </a:prstGeom>
            <a:ln/>
          </p:spPr>
          <p:style>
            <a:lnRef idx="1">
              <a:schemeClr val="accent1"/>
            </a:lnRef>
            <a:fillRef idx="2">
              <a:schemeClr val="accent1"/>
            </a:fillRef>
            <a:effectRef idx="1">
              <a:schemeClr val="accent1"/>
            </a:effectRef>
            <a:fontRef idx="minor">
              <a:schemeClr val="dk1"/>
            </a:fontRef>
          </p:style>
        </p:sp>
        <p:sp>
          <p:nvSpPr>
            <p:cNvPr id="31" name="Flèche droite 4"/>
            <p:cNvSpPr/>
            <p:nvPr/>
          </p:nvSpPr>
          <p:spPr>
            <a:xfrm>
              <a:off x="2532964" y="2012285"/>
              <a:ext cx="3894078" cy="123201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890" tIns="8890" rIns="8890" bIns="8890" numCol="1" spcCol="1270" anchor="ctr" anchorCtr="0">
              <a:noAutofit/>
            </a:bodyPr>
            <a:lstStyle/>
            <a:p>
              <a:pPr marL="269875" lvl="1" indent="-179388" defTabSz="622300">
                <a:lnSpc>
                  <a:spcPct val="90000"/>
                </a:lnSpc>
                <a:spcBef>
                  <a:spcPct val="0"/>
                </a:spcBef>
                <a:spcAft>
                  <a:spcPct val="15000"/>
                </a:spcAft>
              </a:pPr>
              <a:r>
                <a:rPr lang="en-US" sz="1600" b="1" dirty="0" smtClean="0">
                  <a:solidFill>
                    <a:schemeClr val="tx1"/>
                  </a:solidFill>
                  <a:latin typeface="Arial" panose="020B0604020202020204" pitchFamily="34" charset="0"/>
                  <a:cs typeface="Arial" panose="020B0604020202020204" pitchFamily="34" charset="0"/>
                </a:rPr>
                <a:t> </a:t>
              </a:r>
            </a:p>
            <a:p>
              <a:pPr marL="269875" lvl="1" indent="-179388" defTabSz="622300">
                <a:lnSpc>
                  <a:spcPct val="90000"/>
                </a:lnSpc>
                <a:spcBef>
                  <a:spcPct val="0"/>
                </a:spcBef>
                <a:spcAft>
                  <a:spcPct val="15000"/>
                </a:spcAft>
              </a:pPr>
              <a:r>
                <a:rPr lang="fr-FR" sz="1800" b="1" dirty="0" smtClean="0">
                  <a:solidFill>
                    <a:schemeClr val="tx1"/>
                  </a:solidFill>
                  <a:latin typeface="Arial" panose="020B0604020202020204" pitchFamily="34" charset="0"/>
                  <a:cs typeface="Arial" panose="020B0604020202020204" pitchFamily="34" charset="0"/>
                </a:rPr>
                <a:t>« De toute l’activité pharmaceutique »</a:t>
              </a:r>
              <a:endParaRPr lang="en-US" sz="1800" b="1" dirty="0" smtClean="0">
                <a:solidFill>
                  <a:schemeClr val="tx1"/>
                </a:solidFill>
                <a:latin typeface="Arial" panose="020B0604020202020204" pitchFamily="34" charset="0"/>
                <a:cs typeface="Arial" panose="020B0604020202020204" pitchFamily="34" charset="0"/>
              </a:endParaRPr>
            </a:p>
            <a:p>
              <a:pPr marL="269875" lvl="1" indent="-179388" defTabSz="622300">
                <a:lnSpc>
                  <a:spcPct val="90000"/>
                </a:lnSpc>
                <a:spcBef>
                  <a:spcPct val="0"/>
                </a:spcBef>
                <a:spcAft>
                  <a:spcPct val="15000"/>
                </a:spcAft>
              </a:pPr>
              <a:r>
                <a:rPr lang="fr-FR" sz="1800" b="1" dirty="0" smtClean="0">
                  <a:solidFill>
                    <a:schemeClr val="tx1"/>
                  </a:solidFill>
                  <a:latin typeface="Arial" panose="020B0604020202020204" pitchFamily="34" charset="0"/>
                  <a:cs typeface="Arial" panose="020B0604020202020204" pitchFamily="34" charset="0"/>
                </a:rPr>
                <a:t>   </a:t>
              </a:r>
            </a:p>
          </p:txBody>
        </p:sp>
      </p:grpSp>
    </p:spTree>
    <p:extLst>
      <p:ext uri="{BB962C8B-B14F-4D97-AF65-F5344CB8AC3E}">
        <p14:creationId xmlns="" xmlns:p14="http://schemas.microsoft.com/office/powerpoint/2010/main" val="2099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theme/theme1.xml><?xml version="1.0" encoding="utf-8"?>
<a:theme xmlns:a="http://schemas.openxmlformats.org/drawingml/2006/main" name="1_Modèle par défa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Modèle par défaut">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B2B2B2"/>
          </a:solid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100" b="1" i="0" u="none" strike="noStrike" cap="none" normalizeH="0" baseline="0" smtClean="0">
            <a:ln>
              <a:noFill/>
            </a:ln>
            <a:solidFill>
              <a:srgbClr val="3F3F3F"/>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noFill/>
        <a:ln w="9525" cap="flat" cmpd="sng" algn="ctr">
          <a:solidFill>
            <a:srgbClr val="B2B2B2"/>
          </a:solid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100" b="1" i="0" u="none" strike="noStrike" cap="none" normalizeH="0" baseline="0" smtClean="0">
            <a:ln>
              <a:noFill/>
            </a:ln>
            <a:solidFill>
              <a:srgbClr val="3F3F3F"/>
            </a:solidFill>
            <a:effectLst/>
            <a:latin typeface="Arial Narrow" pitchFamily="34" charset="0"/>
            <a:cs typeface="Arial" pitchFamily="34" charset="0"/>
          </a:defRPr>
        </a:defPPr>
      </a:lstStyle>
    </a:lnDef>
  </a:objectDefaults>
  <a:extraClrSchemeLst>
    <a:extraClrScheme>
      <a:clrScheme name="1_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50544</TotalTime>
  <Words>511</Words>
  <Application>Microsoft Office PowerPoint</Application>
  <PresentationFormat>Personnalisé</PresentationFormat>
  <Paragraphs>156</Paragraphs>
  <Slides>14</Slides>
  <Notes>12</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1_Modèle par défaut</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 Kendili</dc:creator>
  <cp:lastModifiedBy>COLINA</cp:lastModifiedBy>
  <cp:revision>1688</cp:revision>
  <cp:lastPrinted>2014-07-11T09:19:41Z</cp:lastPrinted>
  <dcterms:created xsi:type="dcterms:W3CDTF">2014-02-06T09:34:56Z</dcterms:created>
  <dcterms:modified xsi:type="dcterms:W3CDTF">2016-02-25T08:14:37Z</dcterms:modified>
</cp:coreProperties>
</file>